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58" r:id="rId5"/>
    <p:sldId id="257" r:id="rId6"/>
    <p:sldId id="259" r:id="rId7"/>
    <p:sldId id="268" r:id="rId8"/>
    <p:sldId id="269" r:id="rId9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66"/>
    <a:srgbClr val="FFCCFF"/>
    <a:srgbClr val="99CCFF"/>
    <a:srgbClr val="CC99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0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19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32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46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2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0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8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53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80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8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80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5B76004-2124-42E5-9B2E-4A828FB25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51177"/>
              </p:ext>
            </p:extLst>
          </p:nvPr>
        </p:nvGraphicFramePr>
        <p:xfrm>
          <a:off x="76200" y="0"/>
          <a:ext cx="9067801" cy="678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112513319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35598846"/>
                    </a:ext>
                  </a:extLst>
                </a:gridCol>
                <a:gridCol w="3143251">
                  <a:extLst>
                    <a:ext uri="{9D8B030D-6E8A-4147-A177-3AD203B41FA5}">
                      <a16:colId xmlns:a16="http://schemas.microsoft.com/office/drawing/2014/main" val="2259050825"/>
                    </a:ext>
                  </a:extLst>
                </a:gridCol>
              </a:tblGrid>
              <a:tr h="571099">
                <a:tc gridSpan="3"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present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Wh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questions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practice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 1 (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</a:rPr>
                        <a:t>Explanation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49890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 err="1"/>
                        <a:t>What</a:t>
                      </a:r>
                      <a:endParaRPr lang="es-MX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a </a:t>
                      </a:r>
                      <a:r>
                        <a:rPr lang="es-MX" dirty="0" err="1"/>
                        <a:t>thing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/>
                        <a:t>What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sports</a:t>
                      </a:r>
                      <a:r>
                        <a:rPr lang="es-MX" dirty="0"/>
                        <a:t> 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like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16623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 err="1"/>
                        <a:t>Where</a:t>
                      </a:r>
                      <a:endParaRPr lang="es-MX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a place </a:t>
                      </a:r>
                      <a:r>
                        <a:rPr lang="es-MX" dirty="0" err="1"/>
                        <a:t>or</a:t>
                      </a:r>
                      <a:r>
                        <a:rPr lang="es-MX" dirty="0"/>
                        <a:t> position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/>
                        <a:t>Where</a:t>
                      </a:r>
                      <a:r>
                        <a:rPr lang="es-MX" dirty="0"/>
                        <a:t> 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soccer?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58065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 err="1"/>
                        <a:t>When</a:t>
                      </a:r>
                      <a:endParaRPr lang="es-MX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ocasión, </a:t>
                      </a:r>
                      <a:r>
                        <a:rPr lang="es-MX" dirty="0" err="1"/>
                        <a:t>moment</a:t>
                      </a:r>
                      <a:r>
                        <a:rPr lang="es-MX" dirty="0"/>
                        <a:t>, time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/>
                        <a:t>When</a:t>
                      </a:r>
                      <a:r>
                        <a:rPr lang="es-MX" dirty="0"/>
                        <a:t> 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soccer?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49028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/>
                        <a:t>Who……. </a:t>
                      </a:r>
                      <a:r>
                        <a:rPr lang="es-MX" b="1" dirty="0" err="1"/>
                        <a:t>with</a:t>
                      </a:r>
                      <a:endParaRPr lang="es-MX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a </a:t>
                      </a:r>
                      <a:r>
                        <a:rPr lang="es-MX" dirty="0" err="1"/>
                        <a:t>person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Who</a:t>
                      </a:r>
                      <a:r>
                        <a:rPr lang="es-MX" dirty="0"/>
                        <a:t> 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soccer </a:t>
                      </a:r>
                      <a:r>
                        <a:rPr lang="es-MX" b="1" dirty="0" err="1"/>
                        <a:t>with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48796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 err="1"/>
                        <a:t>What</a:t>
                      </a:r>
                      <a:r>
                        <a:rPr lang="es-MX" b="1" dirty="0"/>
                        <a:t> time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specific</a:t>
                      </a:r>
                      <a:r>
                        <a:rPr lang="es-MX" dirty="0"/>
                        <a:t> time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/>
                        <a:t>What</a:t>
                      </a:r>
                      <a:r>
                        <a:rPr lang="es-MX" b="1" dirty="0"/>
                        <a:t> time </a:t>
                      </a:r>
                      <a:r>
                        <a:rPr lang="es-MX" dirty="0"/>
                        <a:t>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soccer?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18727"/>
                  </a:ext>
                </a:extLst>
              </a:tr>
              <a:tr h="1035117">
                <a:tc>
                  <a:txBody>
                    <a:bodyPr/>
                    <a:lstStyle/>
                    <a:p>
                      <a:r>
                        <a:rPr lang="es-MX" b="1" dirty="0" err="1"/>
                        <a:t>How</a:t>
                      </a:r>
                      <a:r>
                        <a:rPr lang="es-MX" b="1" dirty="0"/>
                        <a:t> </a:t>
                      </a:r>
                      <a:r>
                        <a:rPr lang="es-MX" b="1" dirty="0" err="1"/>
                        <a:t>often</a:t>
                      </a:r>
                      <a:endParaRPr lang="es-MX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Ask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frequency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err="1"/>
                        <a:t>How</a:t>
                      </a:r>
                      <a:r>
                        <a:rPr lang="es-MX" b="1" dirty="0"/>
                        <a:t> </a:t>
                      </a:r>
                      <a:r>
                        <a:rPr lang="es-MX" b="1" dirty="0" err="1"/>
                        <a:t>often</a:t>
                      </a:r>
                      <a:r>
                        <a:rPr lang="es-MX" b="1" dirty="0"/>
                        <a:t> </a:t>
                      </a:r>
                      <a:r>
                        <a:rPr lang="es-MX" dirty="0"/>
                        <a:t>do </a:t>
                      </a:r>
                      <a:r>
                        <a:rPr lang="es-MX" dirty="0" err="1"/>
                        <a:t>you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soccer?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1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4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y cartoon playing football Royalty Free Vector Image">
            <a:extLst>
              <a:ext uri="{FF2B5EF4-FFF2-40B4-BE49-F238E27FC236}">
                <a16:creationId xmlns:a16="http://schemas.microsoft.com/office/drawing/2014/main" id="{93C77F42-B9A8-44E0-9019-882A5EABB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2" b="7917"/>
          <a:stretch/>
        </p:blipFill>
        <p:spPr bwMode="auto">
          <a:xfrm>
            <a:off x="7061982" y="4975797"/>
            <a:ext cx="1427026" cy="18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tilla de calendario escolar | Vector Premium">
            <a:extLst>
              <a:ext uri="{FF2B5EF4-FFF2-40B4-BE49-F238E27FC236}">
                <a16:creationId xmlns:a16="http://schemas.microsoft.com/office/drawing/2014/main" id="{88D482F2-D861-44DD-9191-B959CF2A9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17372" r="8948" b="30423"/>
          <a:stretch/>
        </p:blipFill>
        <p:spPr bwMode="auto">
          <a:xfrm>
            <a:off x="6443003" y="140677"/>
            <a:ext cx="2700997" cy="16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essioa 20x10ft 3D Cartoon Soccer Stadium Photography: Amazon.co ...">
            <a:extLst>
              <a:ext uri="{FF2B5EF4-FFF2-40B4-BE49-F238E27FC236}">
                <a16:creationId xmlns:a16="http://schemas.microsoft.com/office/drawing/2014/main" id="{C3741DC8-1255-4BD8-919C-22DAFA10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b="25128"/>
          <a:stretch/>
        </p:blipFill>
        <p:spPr bwMode="auto">
          <a:xfrm>
            <a:off x="6217921" y="2954216"/>
            <a:ext cx="2672862" cy="19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liz lindo niño niño jugar fútbol | Vector Gratis">
            <a:extLst>
              <a:ext uri="{FF2B5EF4-FFF2-40B4-BE49-F238E27FC236}">
                <a16:creationId xmlns:a16="http://schemas.microsoft.com/office/drawing/2014/main" id="{6B188F80-ABC0-4D5B-9B49-1E3E8918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64" y="1333573"/>
            <a:ext cx="2587973" cy="15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oj Redondo Con Marco De Ilustración Ilustraciones Vectoriales ...">
            <a:extLst>
              <a:ext uri="{FF2B5EF4-FFF2-40B4-BE49-F238E27FC236}">
                <a16:creationId xmlns:a16="http://schemas.microsoft.com/office/drawing/2014/main" id="{D8B297BD-C82B-4A2E-BFFE-AA77E0BC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25" y="5485081"/>
            <a:ext cx="1372919" cy="13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70F1F6-BE64-4250-A5FD-35514F05F351}"/>
              </a:ext>
            </a:extLst>
          </p:cNvPr>
          <p:cNvSpPr txBox="1"/>
          <p:nvPr/>
        </p:nvSpPr>
        <p:spPr>
          <a:xfrm>
            <a:off x="450168" y="1223889"/>
            <a:ext cx="2644724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s-MX" sz="3600" dirty="0" err="1"/>
              <a:t>What</a:t>
            </a:r>
            <a:r>
              <a:rPr lang="es-MX" sz="3600" dirty="0"/>
              <a:t> 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709866-524F-44E6-AC83-663A0DB18323}"/>
              </a:ext>
            </a:extLst>
          </p:cNvPr>
          <p:cNvSpPr txBox="1"/>
          <p:nvPr/>
        </p:nvSpPr>
        <p:spPr>
          <a:xfrm>
            <a:off x="433752" y="2375094"/>
            <a:ext cx="2703343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MX" sz="3600" dirty="0" err="1"/>
              <a:t>Where</a:t>
            </a:r>
            <a:r>
              <a:rPr lang="es-MX" sz="3600" dirty="0"/>
              <a:t> 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244C68-951D-431C-A5CE-F7ACFDC22A6A}"/>
              </a:ext>
            </a:extLst>
          </p:cNvPr>
          <p:cNvSpPr txBox="1"/>
          <p:nvPr/>
        </p:nvSpPr>
        <p:spPr>
          <a:xfrm>
            <a:off x="403269" y="3371555"/>
            <a:ext cx="274789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600" dirty="0" err="1"/>
              <a:t>When</a:t>
            </a:r>
            <a:r>
              <a:rPr lang="es-MX" sz="360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2E1642-0F69-4F89-9B35-778585D4ED70}"/>
              </a:ext>
            </a:extLst>
          </p:cNvPr>
          <p:cNvSpPr txBox="1"/>
          <p:nvPr/>
        </p:nvSpPr>
        <p:spPr>
          <a:xfrm>
            <a:off x="358723" y="4424286"/>
            <a:ext cx="2806507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s-MX" sz="3600" dirty="0" err="1"/>
              <a:t>What</a:t>
            </a:r>
            <a:r>
              <a:rPr lang="es-MX" sz="3600" dirty="0"/>
              <a:t> time?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A19495-1B6D-442E-884F-09EEE146270E}"/>
              </a:ext>
            </a:extLst>
          </p:cNvPr>
          <p:cNvSpPr txBox="1"/>
          <p:nvPr/>
        </p:nvSpPr>
        <p:spPr>
          <a:xfrm>
            <a:off x="328245" y="5575495"/>
            <a:ext cx="2879188" cy="64633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s-MX" sz="3600" dirty="0"/>
              <a:t>Who…..</a:t>
            </a:r>
            <a:r>
              <a:rPr lang="es-MX" sz="3600" dirty="0" err="1"/>
              <a:t>with</a:t>
            </a:r>
            <a:r>
              <a:rPr lang="es-MX" sz="3600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D0CDF8-8DD7-4B52-A5BF-044D350F9936}"/>
              </a:ext>
            </a:extLst>
          </p:cNvPr>
          <p:cNvSpPr txBox="1"/>
          <p:nvPr/>
        </p:nvSpPr>
        <p:spPr>
          <a:xfrm>
            <a:off x="98472" y="42199"/>
            <a:ext cx="576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Match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question</a:t>
            </a:r>
            <a:r>
              <a:rPr lang="es-MX" sz="2400" b="1" dirty="0"/>
              <a:t> </a:t>
            </a:r>
            <a:r>
              <a:rPr lang="es-MX" sz="2400" b="1" dirty="0" err="1"/>
              <a:t>with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correct</a:t>
            </a:r>
            <a:r>
              <a:rPr lang="es-MX" sz="2400" b="1" dirty="0"/>
              <a:t> </a:t>
            </a:r>
            <a:r>
              <a:rPr lang="es-MX" sz="2400" b="1" dirty="0" err="1"/>
              <a:t>picture</a:t>
            </a:r>
            <a:endParaRPr lang="es-MX" sz="2400" b="1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CAA3F94-C150-4E59-9547-5D944A5DC944}"/>
              </a:ext>
            </a:extLst>
          </p:cNvPr>
          <p:cNvCxnSpPr>
            <a:stCxn id="6" idx="3"/>
            <a:endCxn id="2" idx="1"/>
          </p:cNvCxnSpPr>
          <p:nvPr/>
        </p:nvCxnSpPr>
        <p:spPr>
          <a:xfrm>
            <a:off x="3094892" y="1547055"/>
            <a:ext cx="3967090" cy="43698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5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D6A954-5F1D-4293-B654-DE4D0D1A467E}"/>
              </a:ext>
            </a:extLst>
          </p:cNvPr>
          <p:cNvSpPr txBox="1"/>
          <p:nvPr/>
        </p:nvSpPr>
        <p:spPr>
          <a:xfrm>
            <a:off x="154742" y="829991"/>
            <a:ext cx="108640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s-MX" sz="2400" dirty="0" err="1"/>
              <a:t>What</a:t>
            </a:r>
            <a:r>
              <a:rPr lang="es-MX" sz="24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E8E222-8905-4816-80D3-A3D8252D7166}"/>
              </a:ext>
            </a:extLst>
          </p:cNvPr>
          <p:cNvSpPr txBox="1"/>
          <p:nvPr/>
        </p:nvSpPr>
        <p:spPr>
          <a:xfrm>
            <a:off x="180531" y="1981196"/>
            <a:ext cx="1245802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MX" sz="2400" dirty="0" err="1"/>
              <a:t>Where</a:t>
            </a:r>
            <a:r>
              <a:rPr lang="es-MX" sz="24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E2E74F-2BC8-4537-A69A-35B9438A1A61}"/>
              </a:ext>
            </a:extLst>
          </p:cNvPr>
          <p:cNvSpPr txBox="1"/>
          <p:nvPr/>
        </p:nvSpPr>
        <p:spPr>
          <a:xfrm>
            <a:off x="189910" y="3115989"/>
            <a:ext cx="1554484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s-MX" sz="2400" dirty="0" err="1"/>
              <a:t>What</a:t>
            </a:r>
            <a:r>
              <a:rPr lang="es-MX" sz="2400" dirty="0"/>
              <a:t> time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EF7CD9-2E31-46BD-8734-29E9B43D81D3}"/>
              </a:ext>
            </a:extLst>
          </p:cNvPr>
          <p:cNvSpPr txBox="1"/>
          <p:nvPr/>
        </p:nvSpPr>
        <p:spPr>
          <a:xfrm>
            <a:off x="215697" y="4154654"/>
            <a:ext cx="944025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Who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13584D-AAF7-471F-BA1C-CBF8F5E51A5E}"/>
              </a:ext>
            </a:extLst>
          </p:cNvPr>
          <p:cNvSpPr txBox="1"/>
          <p:nvPr/>
        </p:nvSpPr>
        <p:spPr>
          <a:xfrm>
            <a:off x="98472" y="42199"/>
            <a:ext cx="346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Match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three</a:t>
            </a:r>
            <a:r>
              <a:rPr lang="es-MX" sz="2400" b="1" dirty="0"/>
              <a:t> </a:t>
            </a:r>
            <a:r>
              <a:rPr lang="es-MX" sz="2400" b="1" dirty="0" err="1"/>
              <a:t>columns</a:t>
            </a:r>
            <a:endParaRPr lang="es-MX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A541AC-85F6-4857-AEB4-B9B2929DC287}"/>
              </a:ext>
            </a:extLst>
          </p:cNvPr>
          <p:cNvSpPr txBox="1"/>
          <p:nvPr/>
        </p:nvSpPr>
        <p:spPr>
          <a:xfrm>
            <a:off x="143014" y="5137053"/>
            <a:ext cx="166056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MX" sz="2400" dirty="0" err="1"/>
              <a:t>How</a:t>
            </a:r>
            <a:r>
              <a:rPr lang="es-MX" sz="2400" dirty="0"/>
              <a:t> </a:t>
            </a:r>
            <a:r>
              <a:rPr lang="es-MX" sz="2400" dirty="0" err="1"/>
              <a:t>often</a:t>
            </a:r>
            <a:endParaRPr lang="es-MX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FD3FCF-DC49-49A9-A22A-A5AEB057231A}"/>
              </a:ext>
            </a:extLst>
          </p:cNvPr>
          <p:cNvSpPr txBox="1"/>
          <p:nvPr/>
        </p:nvSpPr>
        <p:spPr>
          <a:xfrm>
            <a:off x="2400874" y="5144081"/>
            <a:ext cx="2821532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do </a:t>
            </a:r>
            <a:r>
              <a:rPr lang="es-MX" sz="2200" dirty="0" err="1"/>
              <a:t>you</a:t>
            </a:r>
            <a:r>
              <a:rPr lang="es-MX" sz="2200" dirty="0"/>
              <a:t> </a:t>
            </a:r>
            <a:r>
              <a:rPr lang="es-MX" sz="2200" dirty="0" err="1"/>
              <a:t>go</a:t>
            </a:r>
            <a:r>
              <a:rPr lang="es-MX" sz="2200" dirty="0"/>
              <a:t> </a:t>
            </a:r>
            <a:r>
              <a:rPr lang="es-MX" sz="2200" dirty="0" err="1"/>
              <a:t>to</a:t>
            </a:r>
            <a:r>
              <a:rPr lang="es-MX" sz="2200" dirty="0"/>
              <a:t> </a:t>
            </a:r>
            <a:r>
              <a:rPr lang="es-MX" sz="2200" dirty="0" err="1"/>
              <a:t>bed</a:t>
            </a:r>
            <a:r>
              <a:rPr lang="es-MX" sz="2200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854C06-A305-4376-BD45-B10C03CCC717}"/>
              </a:ext>
            </a:extLst>
          </p:cNvPr>
          <p:cNvSpPr txBox="1"/>
          <p:nvPr/>
        </p:nvSpPr>
        <p:spPr>
          <a:xfrm>
            <a:off x="2466531" y="919083"/>
            <a:ext cx="279664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do </a:t>
            </a:r>
            <a:r>
              <a:rPr lang="es-MX" sz="2200" dirty="0" err="1"/>
              <a:t>you</a:t>
            </a:r>
            <a:r>
              <a:rPr lang="es-MX" sz="2200" dirty="0"/>
              <a:t> </a:t>
            </a:r>
            <a:r>
              <a:rPr lang="es-MX" sz="2200" dirty="0" err="1"/>
              <a:t>live</a:t>
            </a:r>
            <a:r>
              <a:rPr lang="es-MX" sz="2200" dirty="0"/>
              <a:t> </a:t>
            </a:r>
            <a:r>
              <a:rPr lang="es-MX" sz="2200" dirty="0" err="1"/>
              <a:t>with</a:t>
            </a:r>
            <a:r>
              <a:rPr lang="es-MX" sz="220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8743C0-5111-44C0-AC21-FBFEBB287731}"/>
              </a:ext>
            </a:extLst>
          </p:cNvPr>
          <p:cNvSpPr txBox="1"/>
          <p:nvPr/>
        </p:nvSpPr>
        <p:spPr>
          <a:xfrm>
            <a:off x="2433697" y="3026891"/>
            <a:ext cx="2855755" cy="430887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s-MX" sz="2200" dirty="0" err="1"/>
              <a:t>sports</a:t>
            </a:r>
            <a:r>
              <a:rPr lang="es-MX" sz="2200" dirty="0"/>
              <a:t> do </a:t>
            </a:r>
            <a:r>
              <a:rPr lang="es-MX" sz="2200" dirty="0" err="1"/>
              <a:t>you</a:t>
            </a:r>
            <a:r>
              <a:rPr lang="es-MX" sz="2200" dirty="0"/>
              <a:t> </a:t>
            </a:r>
            <a:r>
              <a:rPr lang="es-MX" sz="2200" dirty="0" err="1"/>
              <a:t>like</a:t>
            </a:r>
            <a:r>
              <a:rPr lang="es-MX" sz="220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186CF9-7A88-42EB-8BBC-4051C6747C13}"/>
              </a:ext>
            </a:extLst>
          </p:cNvPr>
          <p:cNvSpPr txBox="1"/>
          <p:nvPr/>
        </p:nvSpPr>
        <p:spPr>
          <a:xfrm>
            <a:off x="2433698" y="2009331"/>
            <a:ext cx="2855751" cy="43088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do </a:t>
            </a:r>
            <a:r>
              <a:rPr lang="es-MX" sz="2200" dirty="0" err="1"/>
              <a:t>you</a:t>
            </a:r>
            <a:r>
              <a:rPr lang="es-MX" sz="2200" dirty="0"/>
              <a:t> </a:t>
            </a:r>
            <a:r>
              <a:rPr lang="es-MX" sz="2200" dirty="0" err="1"/>
              <a:t>study</a:t>
            </a:r>
            <a:r>
              <a:rPr lang="es-MX" sz="2200" dirty="0"/>
              <a:t> </a:t>
            </a:r>
            <a:r>
              <a:rPr lang="es-MX" sz="2200" dirty="0" err="1"/>
              <a:t>english</a:t>
            </a:r>
            <a:r>
              <a:rPr lang="es-MX" sz="2200" dirty="0"/>
              <a:t> 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91705E-356A-4083-8043-B7288A5CAC02}"/>
              </a:ext>
            </a:extLst>
          </p:cNvPr>
          <p:cNvSpPr txBox="1"/>
          <p:nvPr/>
        </p:nvSpPr>
        <p:spPr>
          <a:xfrm>
            <a:off x="2405562" y="4065563"/>
            <a:ext cx="2846426" cy="43088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do </a:t>
            </a:r>
            <a:r>
              <a:rPr lang="es-MX" sz="2200" dirty="0" err="1"/>
              <a:t>you</a:t>
            </a:r>
            <a:r>
              <a:rPr lang="es-MX" sz="2200" dirty="0"/>
              <a:t> </a:t>
            </a:r>
            <a:r>
              <a:rPr lang="es-MX" sz="2200" dirty="0" err="1"/>
              <a:t>work</a:t>
            </a:r>
            <a:r>
              <a:rPr lang="es-MX" sz="220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06F43A-62E9-4B94-A494-44FFCE1BCCB5}"/>
              </a:ext>
            </a:extLst>
          </p:cNvPr>
          <p:cNvSpPr txBox="1"/>
          <p:nvPr/>
        </p:nvSpPr>
        <p:spPr>
          <a:xfrm>
            <a:off x="5962348" y="1997606"/>
            <a:ext cx="2970638" cy="44627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I </a:t>
            </a:r>
            <a:r>
              <a:rPr lang="es-MX" sz="2200" dirty="0" err="1"/>
              <a:t>like</a:t>
            </a:r>
            <a:r>
              <a:rPr lang="es-MX" sz="2200" dirty="0"/>
              <a:t> </a:t>
            </a:r>
            <a:r>
              <a:rPr lang="es-MX" sz="2200" dirty="0" err="1"/>
              <a:t>to</a:t>
            </a:r>
            <a:r>
              <a:rPr lang="es-MX" sz="2200" dirty="0"/>
              <a:t> </a:t>
            </a:r>
            <a:r>
              <a:rPr lang="es-MX" sz="2200" dirty="0" err="1"/>
              <a:t>play</a:t>
            </a:r>
            <a:r>
              <a:rPr lang="es-MX" sz="2200" dirty="0"/>
              <a:t> </a:t>
            </a:r>
            <a:r>
              <a:rPr lang="es-MX" sz="2200" dirty="0" err="1"/>
              <a:t>tennis</a:t>
            </a:r>
            <a:endParaRPr lang="es-MX" sz="2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201A41-49D7-4155-8DFC-5511F55FA211}"/>
              </a:ext>
            </a:extLst>
          </p:cNvPr>
          <p:cNvSpPr txBox="1"/>
          <p:nvPr/>
        </p:nvSpPr>
        <p:spPr>
          <a:xfrm>
            <a:off x="5877938" y="5130014"/>
            <a:ext cx="2855751" cy="43088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I </a:t>
            </a:r>
            <a:r>
              <a:rPr lang="es-MX" sz="2200" dirty="0" err="1"/>
              <a:t>work</a:t>
            </a:r>
            <a:r>
              <a:rPr lang="es-MX" sz="2200" dirty="0"/>
              <a:t> in a hospital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499648-BF15-42B9-B5BA-C69111295205}"/>
              </a:ext>
            </a:extLst>
          </p:cNvPr>
          <p:cNvSpPr txBox="1"/>
          <p:nvPr/>
        </p:nvSpPr>
        <p:spPr>
          <a:xfrm>
            <a:off x="5990479" y="940192"/>
            <a:ext cx="2956573" cy="43088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I </a:t>
            </a:r>
            <a:r>
              <a:rPr lang="es-MX" sz="2200" dirty="0" err="1"/>
              <a:t>go</a:t>
            </a:r>
            <a:r>
              <a:rPr lang="es-MX" sz="2200" dirty="0"/>
              <a:t> </a:t>
            </a:r>
            <a:r>
              <a:rPr lang="es-MX" sz="2200" dirty="0" err="1"/>
              <a:t>to</a:t>
            </a:r>
            <a:r>
              <a:rPr lang="es-MX" sz="2200" dirty="0"/>
              <a:t> </a:t>
            </a:r>
            <a:r>
              <a:rPr lang="es-MX" sz="2200" dirty="0" err="1"/>
              <a:t>bed</a:t>
            </a:r>
            <a:r>
              <a:rPr lang="es-MX" sz="2200" dirty="0"/>
              <a:t> at 9:00 pm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5A75B2-4D1F-4C61-8594-D94BE6392FFE}"/>
              </a:ext>
            </a:extLst>
          </p:cNvPr>
          <p:cNvSpPr txBox="1"/>
          <p:nvPr/>
        </p:nvSpPr>
        <p:spPr>
          <a:xfrm>
            <a:off x="5924838" y="4039766"/>
            <a:ext cx="2965944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english</a:t>
            </a:r>
            <a:r>
              <a:rPr lang="es-MX" dirty="0"/>
              <a:t> </a:t>
            </a:r>
            <a:r>
              <a:rPr lang="es-MX" dirty="0" err="1"/>
              <a:t>twice</a:t>
            </a:r>
            <a:r>
              <a:rPr lang="es-MX" dirty="0"/>
              <a:t> a </a:t>
            </a:r>
            <a:r>
              <a:rPr lang="es-MX" dirty="0" err="1"/>
              <a:t>week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51B94A-E96D-464A-9DEB-60024CAEAB90}"/>
              </a:ext>
            </a:extLst>
          </p:cNvPr>
          <p:cNvSpPr txBox="1"/>
          <p:nvPr/>
        </p:nvSpPr>
        <p:spPr>
          <a:xfrm>
            <a:off x="5943588" y="3031583"/>
            <a:ext cx="2821532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MX" sz="2200" dirty="0"/>
              <a:t>I </a:t>
            </a:r>
            <a:r>
              <a:rPr lang="es-MX" sz="2200" dirty="0" err="1"/>
              <a:t>live</a:t>
            </a:r>
            <a:r>
              <a:rPr lang="es-MX" sz="2200" dirty="0"/>
              <a:t> </a:t>
            </a:r>
            <a:r>
              <a:rPr lang="es-MX" sz="2200" dirty="0" err="1"/>
              <a:t>with</a:t>
            </a:r>
            <a:r>
              <a:rPr lang="es-MX" sz="2200" dirty="0"/>
              <a:t> </a:t>
            </a:r>
            <a:r>
              <a:rPr lang="es-MX" sz="2200" dirty="0" err="1"/>
              <a:t>my</a:t>
            </a:r>
            <a:r>
              <a:rPr lang="es-MX" sz="2200" dirty="0"/>
              <a:t> </a:t>
            </a:r>
            <a:r>
              <a:rPr lang="es-MX" sz="2200" dirty="0" err="1"/>
              <a:t>husband</a:t>
            </a:r>
            <a:endParaRPr lang="es-MX" sz="2200" dirty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B699CA5-65AC-49D1-8989-52224D432DEF}"/>
              </a:ext>
            </a:extLst>
          </p:cNvPr>
          <p:cNvCxnSpPr>
            <a:stCxn id="2" idx="3"/>
            <a:endCxn id="11" idx="1"/>
          </p:cNvCxnSpPr>
          <p:nvPr/>
        </p:nvCxnSpPr>
        <p:spPr>
          <a:xfrm>
            <a:off x="1241143" y="1060824"/>
            <a:ext cx="1192554" cy="2181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52E5B28-5DAD-46F7-A69A-4889DDDE078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276227" y="2220744"/>
            <a:ext cx="686121" cy="1018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8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QUILO'S BLOG: 2018">
            <a:extLst>
              <a:ext uri="{FF2B5EF4-FFF2-40B4-BE49-F238E27FC236}">
                <a16:creationId xmlns:a16="http://schemas.microsoft.com/office/drawing/2014/main" id="{EB640BFD-4DBC-4140-B483-5529BC737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3805" r="32789" b="49181"/>
          <a:stretch/>
        </p:blipFill>
        <p:spPr bwMode="auto">
          <a:xfrm>
            <a:off x="4994031" y="545039"/>
            <a:ext cx="3674397" cy="14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55E89C-777F-4809-88DC-FD738C4CEC64}"/>
              </a:ext>
            </a:extLst>
          </p:cNvPr>
          <p:cNvSpPr txBox="1"/>
          <p:nvPr/>
        </p:nvSpPr>
        <p:spPr>
          <a:xfrm>
            <a:off x="4843614" y="125430"/>
            <a:ext cx="398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3333CC"/>
                </a:solidFill>
              </a:rPr>
              <a:t>Use </a:t>
            </a:r>
            <a:r>
              <a:rPr lang="es-MX" sz="2000" b="1" dirty="0" err="1">
                <a:solidFill>
                  <a:srgbClr val="3333CC"/>
                </a:solidFill>
              </a:rPr>
              <a:t>Phrases</a:t>
            </a:r>
            <a:r>
              <a:rPr lang="es-MX" sz="2000" b="1" dirty="0">
                <a:solidFill>
                  <a:srgbClr val="3333CC"/>
                </a:solidFill>
              </a:rPr>
              <a:t> </a:t>
            </a:r>
            <a:r>
              <a:rPr lang="es-MX" sz="2000" b="1" dirty="0" err="1">
                <a:solidFill>
                  <a:srgbClr val="3333CC"/>
                </a:solidFill>
              </a:rPr>
              <a:t>of</a:t>
            </a:r>
            <a:r>
              <a:rPr lang="es-MX" sz="2000" b="1" dirty="0">
                <a:solidFill>
                  <a:srgbClr val="3333CC"/>
                </a:solidFill>
              </a:rPr>
              <a:t> </a:t>
            </a:r>
            <a:r>
              <a:rPr lang="es-MX" sz="2000" b="1" dirty="0" err="1">
                <a:solidFill>
                  <a:srgbClr val="3333CC"/>
                </a:solidFill>
              </a:rPr>
              <a:t>frequency</a:t>
            </a:r>
            <a:r>
              <a:rPr lang="es-MX" sz="2000" b="1" dirty="0">
                <a:solidFill>
                  <a:srgbClr val="3333CC"/>
                </a:solidFill>
              </a:rPr>
              <a:t> </a:t>
            </a:r>
            <a:r>
              <a:rPr lang="es-MX" sz="2000" b="1" dirty="0" err="1">
                <a:solidFill>
                  <a:srgbClr val="3333CC"/>
                </a:solidFill>
              </a:rPr>
              <a:t>to</a:t>
            </a:r>
            <a:r>
              <a:rPr lang="es-MX" sz="2000" b="1" dirty="0">
                <a:solidFill>
                  <a:srgbClr val="3333CC"/>
                </a:solidFill>
              </a:rPr>
              <a:t> </a:t>
            </a:r>
            <a:r>
              <a:rPr lang="es-MX" sz="2000" b="1" dirty="0" err="1">
                <a:solidFill>
                  <a:srgbClr val="3333CC"/>
                </a:solidFill>
              </a:rPr>
              <a:t>answer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3A4F8E-F5D4-46C6-B394-C8C2C1AB07EB}"/>
              </a:ext>
            </a:extLst>
          </p:cNvPr>
          <p:cNvSpPr txBox="1"/>
          <p:nvPr/>
        </p:nvSpPr>
        <p:spPr>
          <a:xfrm>
            <a:off x="100466" y="787791"/>
            <a:ext cx="4591385" cy="553998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s-MX" sz="3000" b="1" dirty="0" err="1">
                <a:solidFill>
                  <a:srgbClr val="0070C0"/>
                </a:solidFill>
              </a:rPr>
              <a:t>How</a:t>
            </a:r>
            <a:r>
              <a:rPr lang="es-MX" sz="3000" b="1" dirty="0">
                <a:solidFill>
                  <a:srgbClr val="0070C0"/>
                </a:solidFill>
              </a:rPr>
              <a:t> </a:t>
            </a:r>
            <a:r>
              <a:rPr lang="es-MX" sz="3000" b="1" dirty="0" err="1">
                <a:solidFill>
                  <a:srgbClr val="0070C0"/>
                </a:solidFill>
              </a:rPr>
              <a:t>often</a:t>
            </a:r>
            <a:r>
              <a:rPr lang="es-MX" sz="3000" b="1" dirty="0">
                <a:solidFill>
                  <a:srgbClr val="0070C0"/>
                </a:solidFill>
              </a:rPr>
              <a:t> do </a:t>
            </a:r>
            <a:r>
              <a:rPr lang="es-MX" sz="3000" b="1" dirty="0" err="1">
                <a:solidFill>
                  <a:srgbClr val="0070C0"/>
                </a:solidFill>
              </a:rPr>
              <a:t>you</a:t>
            </a:r>
            <a:r>
              <a:rPr lang="es-MX" sz="3000" b="1" dirty="0">
                <a:solidFill>
                  <a:srgbClr val="0070C0"/>
                </a:solidFill>
              </a:rPr>
              <a:t>……………?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5EA014C6-1C92-4942-BE94-53931A6E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10991"/>
              </p:ext>
            </p:extLst>
          </p:nvPr>
        </p:nvGraphicFramePr>
        <p:xfrm>
          <a:off x="182880" y="2532186"/>
          <a:ext cx="8553157" cy="3953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174">
                  <a:extLst>
                    <a:ext uri="{9D8B030D-6E8A-4147-A177-3AD203B41FA5}">
                      <a16:colId xmlns:a16="http://schemas.microsoft.com/office/drawing/2014/main" val="496718167"/>
                    </a:ext>
                  </a:extLst>
                </a:gridCol>
                <a:gridCol w="4313983">
                  <a:extLst>
                    <a:ext uri="{9D8B030D-6E8A-4147-A177-3AD203B41FA5}">
                      <a16:colId xmlns:a16="http://schemas.microsoft.com/office/drawing/2014/main" val="3877942145"/>
                    </a:ext>
                  </a:extLst>
                </a:gridCol>
              </a:tblGrid>
              <a:tr h="131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</a:t>
                      </a:r>
                      <a:r>
                        <a:rPr lang="es-MX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es-MX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</a:t>
                      </a:r>
                      <a:r>
                        <a:rPr lang="es-MX" sz="1800" b="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800" b="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es-MX" sz="1800" b="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2313"/>
                  </a:ext>
                </a:extLst>
              </a:tr>
              <a:tr h="131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soccer?</a:t>
                      </a:r>
                    </a:p>
                    <a:p>
                      <a:endParaRPr lang="es-MX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soccer </a:t>
                      </a:r>
                      <a:r>
                        <a:rPr lang="es-MX" sz="180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</a:t>
                      </a:r>
                      <a:r>
                        <a:rPr lang="es-MX" sz="18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80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s-MX" sz="18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42761"/>
                  </a:ext>
                </a:extLst>
              </a:tr>
              <a:tr h="131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tennis</a:t>
                      </a:r>
                      <a:r>
                        <a:rPr lang="es-MX" sz="1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es-MX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tennis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</a:t>
                      </a:r>
                      <a:r>
                        <a:rPr lang="es-MX" sz="18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times a </a:t>
                      </a:r>
                      <a:r>
                        <a:rPr lang="es-MX" sz="1800" dirty="0" err="1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3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6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10C0147-D50A-45EA-A09D-A597FF066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47312"/>
              </p:ext>
            </p:extLst>
          </p:nvPr>
        </p:nvGraphicFramePr>
        <p:xfrm>
          <a:off x="422031" y="447865"/>
          <a:ext cx="8314005" cy="624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651172135"/>
                    </a:ext>
                  </a:extLst>
                </a:gridCol>
                <a:gridCol w="6119445">
                  <a:extLst>
                    <a:ext uri="{9D8B030D-6E8A-4147-A177-3AD203B41FA5}">
                      <a16:colId xmlns:a16="http://schemas.microsoft.com/office/drawing/2014/main" val="603352842"/>
                    </a:ext>
                  </a:extLst>
                </a:gridCol>
              </a:tblGrid>
              <a:tr h="912408"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……………?</a:t>
                      </a:r>
                    </a:p>
                    <a:p>
                      <a:endParaRPr lang="es-MX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2978771"/>
                  </a:ext>
                </a:extLst>
              </a:tr>
              <a:tr h="177843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340767"/>
                  </a:ext>
                </a:extLst>
              </a:tr>
              <a:tr h="1778434"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564625"/>
                  </a:ext>
                </a:extLst>
              </a:tr>
              <a:tr h="177843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719474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5938C1A-25E0-4A4B-9351-0391C538058E}"/>
              </a:ext>
            </a:extLst>
          </p:cNvPr>
          <p:cNvSpPr txBox="1"/>
          <p:nvPr/>
        </p:nvSpPr>
        <p:spPr>
          <a:xfrm>
            <a:off x="196948" y="14140"/>
            <a:ext cx="894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Write</a:t>
            </a:r>
            <a:r>
              <a:rPr lang="es-MX" b="1" dirty="0"/>
              <a:t> </a:t>
            </a:r>
            <a:r>
              <a:rPr lang="es-MX" b="1" dirty="0" err="1"/>
              <a:t>questions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how</a:t>
            </a:r>
            <a:r>
              <a:rPr lang="es-MX" b="1" dirty="0"/>
              <a:t> </a:t>
            </a:r>
            <a:r>
              <a:rPr lang="es-MX" b="1" dirty="0" err="1"/>
              <a:t>often</a:t>
            </a:r>
            <a:r>
              <a:rPr lang="es-MX" b="1" dirty="0"/>
              <a:t> </a:t>
            </a:r>
            <a:r>
              <a:rPr lang="es-MX" b="1" dirty="0" err="1"/>
              <a:t>for</a:t>
            </a:r>
            <a:r>
              <a:rPr lang="es-MX" b="1" dirty="0"/>
              <a:t> </a:t>
            </a:r>
            <a:r>
              <a:rPr lang="es-MX" b="1" dirty="0" err="1"/>
              <a:t>each</a:t>
            </a:r>
            <a:r>
              <a:rPr lang="es-MX" b="1" dirty="0"/>
              <a:t> </a:t>
            </a:r>
            <a:r>
              <a:rPr lang="es-MX" b="1" dirty="0" err="1"/>
              <a:t>picture</a:t>
            </a:r>
            <a:r>
              <a:rPr lang="es-MX" b="1" dirty="0"/>
              <a:t> and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using</a:t>
            </a:r>
            <a:r>
              <a:rPr lang="es-MX" b="1" dirty="0"/>
              <a:t> </a:t>
            </a:r>
            <a:r>
              <a:rPr lang="es-MX" b="1" dirty="0" err="1"/>
              <a:t>phrases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frequency</a:t>
            </a:r>
            <a:r>
              <a:rPr lang="es-MX" b="1" dirty="0"/>
              <a:t>. </a:t>
            </a:r>
          </a:p>
        </p:txBody>
      </p:sp>
      <p:pic>
        <p:nvPicPr>
          <p:cNvPr id="9" name="Picture 26" descr="Vectores, imágenes y arte vectorial de stock sobre Skating+girl+ ...">
            <a:extLst>
              <a:ext uri="{FF2B5EF4-FFF2-40B4-BE49-F238E27FC236}">
                <a16:creationId xmlns:a16="http://schemas.microsoft.com/office/drawing/2014/main" id="{513A38D9-ADF0-4820-9724-C7C593F55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r="15385" b="16428"/>
          <a:stretch/>
        </p:blipFill>
        <p:spPr bwMode="auto">
          <a:xfrm>
            <a:off x="940901" y="1351773"/>
            <a:ext cx="1331654" cy="16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Boy Hiking Royalty Free Vector Image - VectorStock">
            <a:extLst>
              <a:ext uri="{FF2B5EF4-FFF2-40B4-BE49-F238E27FC236}">
                <a16:creationId xmlns:a16="http://schemas.microsoft.com/office/drawing/2014/main" id="{64A3171A-BCA4-4381-8E82-CC21ABFA2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6876" b="9792"/>
          <a:stretch/>
        </p:blipFill>
        <p:spPr bwMode="auto">
          <a:xfrm>
            <a:off x="1138471" y="3109411"/>
            <a:ext cx="857251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ᐈ Хоккей детские рисунки, векторные картинки хоккей мальчика ...">
            <a:extLst>
              <a:ext uri="{FF2B5EF4-FFF2-40B4-BE49-F238E27FC236}">
                <a16:creationId xmlns:a16="http://schemas.microsoft.com/office/drawing/2014/main" id="{99C443D5-D822-4775-9F68-6BFAF067A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8222"/>
          <a:stretch/>
        </p:blipFill>
        <p:spPr bwMode="auto">
          <a:xfrm>
            <a:off x="851217" y="4864706"/>
            <a:ext cx="1300163" cy="18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7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AA3B211-8401-4DE3-B667-DC7934447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24331"/>
              </p:ext>
            </p:extLst>
          </p:nvPr>
        </p:nvGraphicFramePr>
        <p:xfrm>
          <a:off x="267286" y="349895"/>
          <a:ext cx="8454683" cy="627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372">
                  <a:extLst>
                    <a:ext uri="{9D8B030D-6E8A-4147-A177-3AD203B41FA5}">
                      <a16:colId xmlns:a16="http://schemas.microsoft.com/office/drawing/2014/main" val="3651172135"/>
                    </a:ext>
                  </a:extLst>
                </a:gridCol>
                <a:gridCol w="6091311">
                  <a:extLst>
                    <a:ext uri="{9D8B030D-6E8A-4147-A177-3AD203B41FA5}">
                      <a16:colId xmlns:a16="http://schemas.microsoft.com/office/drawing/2014/main" val="603352842"/>
                    </a:ext>
                  </a:extLst>
                </a:gridCol>
              </a:tblGrid>
              <a:tr h="915689"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do 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</a:p>
                    <a:p>
                      <a:endParaRPr lang="es-MX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2978771"/>
                  </a:ext>
                </a:extLst>
              </a:tr>
              <a:tr h="1784828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340767"/>
                  </a:ext>
                </a:extLst>
              </a:tr>
              <a:tr h="1784828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564625"/>
                  </a:ext>
                </a:extLst>
              </a:tr>
              <a:tr h="1784828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7194741"/>
                  </a:ext>
                </a:extLst>
              </a:tr>
            </a:tbl>
          </a:graphicData>
        </a:graphic>
      </p:graphicFrame>
      <p:pic>
        <p:nvPicPr>
          <p:cNvPr id="4" name="Picture 10" descr="Funny boy cartoon playing tennis vector image on | ภาพวาดดินสอ ...">
            <a:extLst>
              <a:ext uri="{FF2B5EF4-FFF2-40B4-BE49-F238E27FC236}">
                <a16:creationId xmlns:a16="http://schemas.microsoft.com/office/drawing/2014/main" id="{83D7CB32-FB16-4910-B21B-04DAEA0FA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6"/>
          <a:stretch/>
        </p:blipFill>
        <p:spPr bwMode="auto">
          <a:xfrm>
            <a:off x="743219" y="3275044"/>
            <a:ext cx="1024910" cy="13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artoon kid holding the playing baseball Vector Image">
            <a:extLst>
              <a:ext uri="{FF2B5EF4-FFF2-40B4-BE49-F238E27FC236}">
                <a16:creationId xmlns:a16="http://schemas.microsoft.com/office/drawing/2014/main" id="{A6388AA2-E835-48E7-B938-BABA974BB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041428" y="1494354"/>
            <a:ext cx="866660" cy="12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Una jugadora de voleibol | Vector Gratis">
            <a:extLst>
              <a:ext uri="{FF2B5EF4-FFF2-40B4-BE49-F238E27FC236}">
                <a16:creationId xmlns:a16="http://schemas.microsoft.com/office/drawing/2014/main" id="{784AE52B-E3A8-4736-8C78-F7607C4B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9" y="5136502"/>
            <a:ext cx="857978" cy="12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BFF23B-95DC-4FEB-AB31-49681567F985}"/>
              </a:ext>
            </a:extLst>
          </p:cNvPr>
          <p:cNvSpPr txBox="1"/>
          <p:nvPr/>
        </p:nvSpPr>
        <p:spPr>
          <a:xfrm>
            <a:off x="267286" y="-144"/>
            <a:ext cx="646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/>
              <a:t>Write</a:t>
            </a:r>
            <a:r>
              <a:rPr lang="es-MX" sz="2000" b="1" dirty="0"/>
              <a:t>  </a:t>
            </a:r>
            <a:r>
              <a:rPr lang="es-MX" sz="2000" b="1" dirty="0" err="1"/>
              <a:t>wh</a:t>
            </a:r>
            <a:r>
              <a:rPr lang="es-MX" sz="2000" b="1" dirty="0"/>
              <a:t> </a:t>
            </a:r>
            <a:r>
              <a:rPr lang="es-MX" sz="2000" b="1" dirty="0" err="1"/>
              <a:t>questions</a:t>
            </a:r>
            <a:r>
              <a:rPr lang="es-MX" sz="2000" b="1" dirty="0"/>
              <a:t> and </a:t>
            </a:r>
            <a:r>
              <a:rPr lang="es-MX" sz="2000" b="1" dirty="0" err="1"/>
              <a:t>answers</a:t>
            </a:r>
            <a:r>
              <a:rPr lang="es-MX" sz="2000" b="1" dirty="0"/>
              <a:t> </a:t>
            </a:r>
            <a:r>
              <a:rPr lang="es-MX" sz="2000" b="1" dirty="0" err="1"/>
              <a:t>for</a:t>
            </a:r>
            <a:r>
              <a:rPr lang="es-MX" sz="2000" b="1" dirty="0"/>
              <a:t> </a:t>
            </a:r>
            <a:r>
              <a:rPr lang="es-MX" sz="2000" b="1" dirty="0" err="1"/>
              <a:t>each</a:t>
            </a:r>
            <a:r>
              <a:rPr lang="es-MX" sz="2000" b="1" dirty="0"/>
              <a:t> </a:t>
            </a:r>
            <a:r>
              <a:rPr lang="es-MX" sz="2000" b="1" dirty="0" err="1"/>
              <a:t>picture</a:t>
            </a:r>
            <a:r>
              <a:rPr lang="es-MX" sz="2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80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BA6AC42-6DE3-49BA-AD40-AB6353AAE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36763"/>
              </p:ext>
            </p:extLst>
          </p:nvPr>
        </p:nvGraphicFramePr>
        <p:xfrm>
          <a:off x="323557" y="273155"/>
          <a:ext cx="8412479" cy="641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508">
                  <a:extLst>
                    <a:ext uri="{9D8B030D-6E8A-4147-A177-3AD203B41FA5}">
                      <a16:colId xmlns:a16="http://schemas.microsoft.com/office/drawing/2014/main" val="594023117"/>
                    </a:ext>
                  </a:extLst>
                </a:gridCol>
                <a:gridCol w="6020971">
                  <a:extLst>
                    <a:ext uri="{9D8B030D-6E8A-4147-A177-3AD203B41FA5}">
                      <a16:colId xmlns:a16="http://schemas.microsoft.com/office/drawing/2014/main" val="4129046116"/>
                    </a:ext>
                  </a:extLst>
                </a:gridCol>
              </a:tblGrid>
              <a:tr h="91977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 ?</a:t>
                      </a:r>
                    </a:p>
                    <a:p>
                      <a:endParaRPr lang="es-MX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7589116"/>
                  </a:ext>
                </a:extLst>
              </a:tr>
              <a:tr h="1792796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36464"/>
                  </a:ext>
                </a:extLst>
              </a:tr>
              <a:tr h="1905109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776460"/>
                  </a:ext>
                </a:extLst>
              </a:tr>
              <a:tr h="1792796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1821275"/>
                  </a:ext>
                </a:extLst>
              </a:tr>
            </a:tbl>
          </a:graphicData>
        </a:graphic>
      </p:graphicFrame>
      <p:pic>
        <p:nvPicPr>
          <p:cNvPr id="2" name="Picture 14" descr="Pretty girl in earmuffs and long scarf ice skating">
            <a:extLst>
              <a:ext uri="{FF2B5EF4-FFF2-40B4-BE49-F238E27FC236}">
                <a16:creationId xmlns:a16="http://schemas.microsoft.com/office/drawing/2014/main" id="{CDA82A9E-3FBD-4996-82D5-1794DE4C8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7676" r="8570" b="15989"/>
          <a:stretch/>
        </p:blipFill>
        <p:spPr bwMode="auto">
          <a:xfrm>
            <a:off x="782667" y="3331320"/>
            <a:ext cx="1245637" cy="12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Boy cartoon golf player | Premium Vector">
            <a:extLst>
              <a:ext uri="{FF2B5EF4-FFF2-40B4-BE49-F238E27FC236}">
                <a16:creationId xmlns:a16="http://schemas.microsoft.com/office/drawing/2014/main" id="{A3B3EAA2-29DD-435D-B78A-1637DB42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3" y="1335730"/>
            <a:ext cx="10715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unny Basketball Player In Blue Uniform Cartoon For Your Design ...">
            <a:extLst>
              <a:ext uri="{FF2B5EF4-FFF2-40B4-BE49-F238E27FC236}">
                <a16:creationId xmlns:a16="http://schemas.microsoft.com/office/drawing/2014/main" id="{F6012FF5-6654-408C-BE76-654EE4FD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6" y="5043176"/>
            <a:ext cx="929439" cy="14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C69F02-9A0A-4205-AFFE-D6E32D6BA58F}"/>
              </a:ext>
            </a:extLst>
          </p:cNvPr>
          <p:cNvSpPr txBox="1"/>
          <p:nvPr/>
        </p:nvSpPr>
        <p:spPr>
          <a:xfrm>
            <a:off x="267286" y="-144"/>
            <a:ext cx="646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/>
              <a:t>Write</a:t>
            </a:r>
            <a:r>
              <a:rPr lang="es-MX" sz="2000" b="1" dirty="0"/>
              <a:t>  </a:t>
            </a:r>
            <a:r>
              <a:rPr lang="es-MX" sz="2000" b="1" dirty="0" err="1"/>
              <a:t>wh</a:t>
            </a:r>
            <a:r>
              <a:rPr lang="es-MX" sz="2000" b="1" dirty="0"/>
              <a:t> </a:t>
            </a:r>
            <a:r>
              <a:rPr lang="es-MX" sz="2000" b="1" dirty="0" err="1"/>
              <a:t>questions</a:t>
            </a:r>
            <a:r>
              <a:rPr lang="es-MX" sz="2000" b="1" dirty="0"/>
              <a:t> and </a:t>
            </a:r>
            <a:r>
              <a:rPr lang="es-MX" sz="2000" b="1" dirty="0" err="1"/>
              <a:t>answers</a:t>
            </a:r>
            <a:r>
              <a:rPr lang="es-MX" sz="2000" b="1" dirty="0"/>
              <a:t> </a:t>
            </a:r>
            <a:r>
              <a:rPr lang="es-MX" sz="2000" b="1" dirty="0" err="1"/>
              <a:t>for</a:t>
            </a:r>
            <a:r>
              <a:rPr lang="es-MX" sz="2000" b="1" dirty="0"/>
              <a:t> </a:t>
            </a:r>
            <a:r>
              <a:rPr lang="es-MX" sz="2000" b="1" dirty="0" err="1"/>
              <a:t>each</a:t>
            </a:r>
            <a:r>
              <a:rPr lang="es-MX" sz="2000" b="1" dirty="0"/>
              <a:t> </a:t>
            </a:r>
            <a:r>
              <a:rPr lang="es-MX" sz="2000" b="1" dirty="0" err="1"/>
              <a:t>picture</a:t>
            </a:r>
            <a:r>
              <a:rPr lang="es-MX" sz="2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754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5F446D1-6270-46B0-AF05-C9F45C35D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98356"/>
              </p:ext>
            </p:extLst>
          </p:nvPr>
        </p:nvGraphicFramePr>
        <p:xfrm>
          <a:off x="140676" y="434303"/>
          <a:ext cx="8736037" cy="629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02">
                  <a:extLst>
                    <a:ext uri="{9D8B030D-6E8A-4147-A177-3AD203B41FA5}">
                      <a16:colId xmlns:a16="http://schemas.microsoft.com/office/drawing/2014/main" val="3651172135"/>
                    </a:ext>
                  </a:extLst>
                </a:gridCol>
                <a:gridCol w="6428935">
                  <a:extLst>
                    <a:ext uri="{9D8B030D-6E8A-4147-A177-3AD203B41FA5}">
                      <a16:colId xmlns:a16="http://schemas.microsoft.com/office/drawing/2014/main" val="603352842"/>
                    </a:ext>
                  </a:extLst>
                </a:gridCol>
              </a:tblGrid>
              <a:tr h="91977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 ?</a:t>
                      </a:r>
                    </a:p>
                    <a:p>
                      <a:endParaRPr lang="es-MX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2978771"/>
                  </a:ext>
                </a:extLst>
              </a:tr>
              <a:tr h="1792796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6340767"/>
                  </a:ext>
                </a:extLst>
              </a:tr>
              <a:tr h="1792796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564625"/>
                  </a:ext>
                </a:extLst>
              </a:tr>
              <a:tr h="1792796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7194741"/>
                  </a:ext>
                </a:extLst>
              </a:tr>
            </a:tbl>
          </a:graphicData>
        </a:graphic>
      </p:graphicFrame>
      <p:pic>
        <p:nvPicPr>
          <p:cNvPr id="9" name="Picture 4" descr="Cartoon Running Stock Photos And Images - 123RF">
            <a:extLst>
              <a:ext uri="{FF2B5EF4-FFF2-40B4-BE49-F238E27FC236}">
                <a16:creationId xmlns:a16="http://schemas.microsoft.com/office/drawing/2014/main" id="{958C08FC-A3BE-442F-AB41-B76F5E31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1" y="1528992"/>
            <a:ext cx="1000125" cy="12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ker Girl Cartoon: Imágenes, fotos de stock y vectores | Shutterstock">
            <a:extLst>
              <a:ext uri="{FF2B5EF4-FFF2-40B4-BE49-F238E27FC236}">
                <a16:creationId xmlns:a16="http://schemas.microsoft.com/office/drawing/2014/main" id="{9494884E-1160-4F87-AAD2-7F3D7C19F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3" b="8717"/>
          <a:stretch/>
        </p:blipFill>
        <p:spPr bwMode="auto">
          <a:xfrm>
            <a:off x="762548" y="5200210"/>
            <a:ext cx="1255501" cy="12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Una jugadora de voleibol | Vector Gratis">
            <a:extLst>
              <a:ext uri="{FF2B5EF4-FFF2-40B4-BE49-F238E27FC236}">
                <a16:creationId xmlns:a16="http://schemas.microsoft.com/office/drawing/2014/main" id="{1C3C451D-7714-40C7-B306-FB6A364B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9" y="3287727"/>
            <a:ext cx="1081913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95FBE09-592D-4646-A914-C96589491CB4}"/>
              </a:ext>
            </a:extLst>
          </p:cNvPr>
          <p:cNvSpPr txBox="1"/>
          <p:nvPr/>
        </p:nvSpPr>
        <p:spPr>
          <a:xfrm>
            <a:off x="267286" y="-144"/>
            <a:ext cx="646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/>
              <a:t>Write</a:t>
            </a:r>
            <a:r>
              <a:rPr lang="es-MX" sz="2000" b="1" dirty="0"/>
              <a:t>  </a:t>
            </a:r>
            <a:r>
              <a:rPr lang="es-MX" sz="2000" b="1" dirty="0" err="1"/>
              <a:t>wh</a:t>
            </a:r>
            <a:r>
              <a:rPr lang="es-MX" sz="2000" b="1" dirty="0"/>
              <a:t> </a:t>
            </a:r>
            <a:r>
              <a:rPr lang="es-MX" sz="2000" b="1" dirty="0" err="1"/>
              <a:t>questions</a:t>
            </a:r>
            <a:r>
              <a:rPr lang="es-MX" sz="2000" b="1" dirty="0"/>
              <a:t> and </a:t>
            </a:r>
            <a:r>
              <a:rPr lang="es-MX" sz="2000" b="1" dirty="0" err="1"/>
              <a:t>answers</a:t>
            </a:r>
            <a:r>
              <a:rPr lang="es-MX" sz="2000" b="1" dirty="0"/>
              <a:t> </a:t>
            </a:r>
            <a:r>
              <a:rPr lang="es-MX" sz="2000" b="1" dirty="0" err="1"/>
              <a:t>for</a:t>
            </a:r>
            <a:r>
              <a:rPr lang="es-MX" sz="2000" b="1" dirty="0"/>
              <a:t> </a:t>
            </a:r>
            <a:r>
              <a:rPr lang="es-MX" sz="2000" b="1" dirty="0" err="1"/>
              <a:t>each</a:t>
            </a:r>
            <a:r>
              <a:rPr lang="es-MX" sz="2000" b="1" dirty="0"/>
              <a:t> </a:t>
            </a:r>
            <a:r>
              <a:rPr lang="es-MX" sz="2000" b="1" dirty="0" err="1"/>
              <a:t>picture</a:t>
            </a:r>
            <a:r>
              <a:rPr lang="es-MX" sz="2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66253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284</Words>
  <Application>Microsoft Office PowerPoint</Application>
  <PresentationFormat>Carta (216 x 279 mm)</PresentationFormat>
  <Paragraphs>57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25</cp:revision>
  <dcterms:created xsi:type="dcterms:W3CDTF">2020-04-14T01:36:45Z</dcterms:created>
  <dcterms:modified xsi:type="dcterms:W3CDTF">2020-05-12T01:30:20Z</dcterms:modified>
</cp:coreProperties>
</file>