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7" r:id="rId3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2" autoAdjust="0"/>
    <p:restoredTop sz="94660"/>
  </p:normalViewPr>
  <p:slideViewPr>
    <p:cSldViewPr snapToGrid="0">
      <p:cViewPr varScale="1">
        <p:scale>
          <a:sx n="68" d="100"/>
          <a:sy n="68" d="100"/>
        </p:scale>
        <p:origin x="73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6108AA-0AAF-4CE3-A445-CE55FD9ADE3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CA7238E1-36E6-452C-9793-9BBC593053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598BA2B-C37D-4708-872B-5731CE17E7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0592151-A7BE-4F8D-A5B1-5E35AB8CB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A5CFE35-E8CE-4C92-9296-81DC15AC1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546401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927188-61E3-48DB-A944-CD193F2517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D87F32F-A39A-4A6D-85B7-E3F32571EE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F7F6333-95C6-4C99-ABA1-A90A3ED30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E7E13F-67E7-4B8B-9C04-6FAEE8286A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BF248E-C2D2-4F52-A4DD-74B83B5A3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984638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E2A069D-7D1E-4E18-9DB7-3F68D7F8F3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86D99A6-B048-4CCC-BD15-4A2FDF1E76B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94DAFA-5D1D-4029-B09C-65B0618596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A8EF75D-60FF-47D6-A73C-93E67A14B1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425ACAB-CF57-4622-90A1-4A7A09682F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246019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C5522FE-4671-42CD-87B4-1D461A2769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A7E8EA-45C6-4D4C-B12B-F46947F9969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7BB4019-FEE7-4E38-B23D-0439BDABB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ACAE70-482C-41DE-A663-A43FC4F522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F4F6647-1124-4BB3-B9F8-35AE6F248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90777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9F92407-EFAC-4CEA-BB39-759AC8B767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BFCA8D4-F87C-4FD8-93C8-DB720D6E1B4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F2ED519-C2D8-4DA6-B014-27A8D7F9BE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833242-1E24-4F5B-92F5-6F528F9B8E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624EE6F-5EE8-428A-B73F-FFAB61C87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56650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CF73E3-4798-4A64-B742-788D853FDF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7E2F9E1-8E21-4FAD-9554-34BCF954AEC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FE145A-E9D5-4D14-BAB1-6042D5D2990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4211C2-80EB-4BFD-9699-8003485CB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1A56AB6-432D-468D-AE31-7678E0548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02F6AED-A247-4903-AE84-113F2F02DB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87931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B15AE9-4136-48BC-8367-B21E0E79B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EBE6D1B-D660-4BC3-9111-5D681E6D0D1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1D25557-8929-4A25-9BB2-ECBB0C3564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EED1F80-99ED-4C7D-8659-B2CDF4F7C7D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444F532-9F22-47E4-8F43-8A05ABB5CB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5AFA62AD-1272-4917-BD07-62EB250D8A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6706F262-6C66-4069-8AA9-2B45BA63A7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9AC0FD71-3D2F-4407-894D-6AE93AC98D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383390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FBB62E-BBC0-41A7-92EB-D5F15C9AE7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B3530EFD-0087-4158-A10A-EA56FB7D41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A3BABDF-1E37-48CE-8646-36F7AB9EF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F827434-B4BE-4B84-97F5-6C5620D843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08079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BCA8D74-4A58-42F3-AC0C-01FA91C004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89A190A-8A46-4986-9DB1-F6E3672ECF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FE0BEC50-4738-46DE-8EFE-16FA87501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2782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CF200CD-0298-41C1-BF44-433410E4F5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032F6B-88F5-4627-8EA3-C0C2730200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6CEB0F6-3EA1-4219-A8DB-76F13A1599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2DDD4F1-3A05-450C-8080-52FEF8583C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EEC2664-AF81-494F-8164-D3BB63DB9A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E7CBC2-1254-45D4-9A24-629D1D75C0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42647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6FACCA5-757C-47C6-B83A-BD67B747BD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86F8B55E-F81C-4D07-A389-384FE9A0485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B9330C2-5DD1-4C3B-9A55-F8382FDB8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0BF70C7-1510-4C7E-8802-AE1EC5583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11F4292-6823-4ADD-B4C6-DAA971522D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AD3A74F-59E9-475A-B76F-87FFEA7F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4799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B6072E83-32F3-41D1-899A-20181E437B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920A370-7BEC-49FD-9FFF-D92B40F10D4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43F6793-D933-4676-A528-0B881D0764B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F9870-A4DC-4689-9F09-FE4F914AE28E}" type="datetimeFigureOut">
              <a:rPr lang="es-MX" smtClean="0"/>
              <a:t>18/05/2020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A598A0E-7B59-4F16-B874-B60D2F8749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2F677CB-F37D-4278-A907-49A47BE50C6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EFE37F-1B37-4A21-8715-0158C58F01E4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948149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>
            <a:extLst>
              <a:ext uri="{FF2B5EF4-FFF2-40B4-BE49-F238E27FC236}">
                <a16:creationId xmlns:a16="http://schemas.microsoft.com/office/drawing/2014/main" id="{D5A646F8-A5DC-4538-8277-F6C47FC30AA2}"/>
              </a:ext>
            </a:extLst>
          </p:cNvPr>
          <p:cNvSpPr txBox="1"/>
          <p:nvPr/>
        </p:nvSpPr>
        <p:spPr>
          <a:xfrm>
            <a:off x="390770" y="664760"/>
            <a:ext cx="7107310" cy="60369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David Johnson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I´m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I´m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footballer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play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Manchester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United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English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premiere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league. In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England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football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matches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are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Saturday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up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seven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nine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o´clock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sometimes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bacon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eggs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,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TV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children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read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newspaper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stadium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half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eleven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lunch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other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players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past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twelve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lunch,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have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fish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vegetables,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hardly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ever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eat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junk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match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starts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three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o´clock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finishes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quarter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five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In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usually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 restaurant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my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wife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When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get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home, I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watch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a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movie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on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TV. and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go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bed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000" dirty="0" err="1">
                <a:latin typeface="Arial" panose="020B0604020202020204" pitchFamily="34" charset="0"/>
                <a:cs typeface="Arial" panose="020B0604020202020204" pitchFamily="34" charset="0"/>
              </a:rPr>
              <a:t>very</a:t>
            </a:r>
            <a:r>
              <a:rPr lang="es-MX" sz="2000" dirty="0">
                <a:latin typeface="Arial" panose="020B0604020202020204" pitchFamily="34" charset="0"/>
                <a:cs typeface="Arial" panose="020B0604020202020204" pitchFamily="34" charset="0"/>
              </a:rPr>
              <a:t> late. </a:t>
            </a:r>
          </a:p>
        </p:txBody>
      </p:sp>
      <p:pic>
        <p:nvPicPr>
          <p:cNvPr id="3078" name="Picture 6" descr="24 Best Kyle Walker images | Kyle walker, Manchester city, Manchester">
            <a:extLst>
              <a:ext uri="{FF2B5EF4-FFF2-40B4-BE49-F238E27FC236}">
                <a16:creationId xmlns:a16="http://schemas.microsoft.com/office/drawing/2014/main" id="{2C5546FB-5D02-4AE5-BCD2-9BB9AF21FD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85585" y="309490"/>
            <a:ext cx="4059411" cy="635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8F18933F-E417-442B-8DA2-186D3039FCBB}"/>
              </a:ext>
            </a:extLst>
          </p:cNvPr>
          <p:cNvSpPr txBox="1"/>
          <p:nvPr/>
        </p:nvSpPr>
        <p:spPr>
          <a:xfrm>
            <a:off x="379826" y="225082"/>
            <a:ext cx="5099473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Reading </a:t>
            </a:r>
            <a:r>
              <a:rPr lang="es-MX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Comprehension</a:t>
            </a:r>
            <a:r>
              <a:rPr lang="es-MX" sz="22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200" b="1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Excercise</a:t>
            </a:r>
            <a:endParaRPr lang="es-MX" sz="22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7394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>
            <a:extLst>
              <a:ext uri="{FF2B5EF4-FFF2-40B4-BE49-F238E27FC236}">
                <a16:creationId xmlns:a16="http://schemas.microsoft.com/office/drawing/2014/main" id="{149C4196-A093-4AC4-BABD-FEB4E5EF88A4}"/>
              </a:ext>
            </a:extLst>
          </p:cNvPr>
          <p:cNvSpPr txBox="1"/>
          <p:nvPr/>
        </p:nvSpPr>
        <p:spPr>
          <a:xfrm>
            <a:off x="211012" y="-5"/>
            <a:ext cx="10494499" cy="68275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Write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questions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its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answers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about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previous</a:t>
            </a:r>
            <a:r>
              <a:rPr lang="es-MX" sz="2400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sz="2400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</a:t>
            </a:r>
            <a:endParaRPr lang="es-MX" sz="2400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 </a:t>
            </a:r>
            <a:r>
              <a:rPr lang="es-MX" u="sng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u="sng" dirty="0" err="1">
                <a:latin typeface="Arial" panose="020B0604020202020204" pitchFamily="34" charset="0"/>
                <a:cs typeface="Arial" panose="020B0604020202020204" pitchFamily="34" charset="0"/>
              </a:rPr>
              <a:t>His</a:t>
            </a:r>
            <a:r>
              <a:rPr lang="es-MX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u="sng" dirty="0" err="1">
                <a:latin typeface="Arial" panose="020B0604020202020204" pitchFamily="34" charset="0"/>
                <a:cs typeface="Arial" panose="020B0604020202020204" pitchFamily="34" charset="0"/>
              </a:rPr>
              <a:t>name</a:t>
            </a:r>
            <a:r>
              <a:rPr lang="es-MX" u="sng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u="sng" dirty="0" err="1"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es-MX" u="sng" dirty="0">
                <a:latin typeface="Arial" panose="020B0604020202020204" pitchFamily="34" charset="0"/>
                <a:cs typeface="Arial" panose="020B0604020202020204" pitchFamily="34" charset="0"/>
              </a:rPr>
              <a:t> David </a:t>
            </a:r>
            <a:r>
              <a:rPr lang="es-MX" u="sng" dirty="0" err="1">
                <a:latin typeface="Arial" panose="020B0604020202020204" pitchFamily="34" charset="0"/>
                <a:cs typeface="Arial" panose="020B0604020202020204" pitchFamily="34" charset="0"/>
              </a:rPr>
              <a:t>Jhonson</a:t>
            </a:r>
            <a:r>
              <a:rPr lang="es-MX" u="sng" dirty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2.-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______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from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3.-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 _______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do?______________________________________________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4.-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_______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work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5.-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______ _______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6.-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______ _______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eggs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bacon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for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breakfast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7.-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______ _______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morning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8.- Who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______ _______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TV.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9.-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 _____ ______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to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stadium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10.-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How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often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______ ______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junk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food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?_____________________________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11.-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______ _______  ______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lunch?______________________________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12.- Who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 _______ ______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lunch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with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13.-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time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_______ _______ ______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finish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14.-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_______ _______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after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match_____________________________</a:t>
            </a:r>
          </a:p>
          <a:p>
            <a:pPr>
              <a:lnSpc>
                <a:spcPct val="150000"/>
              </a:lnSpc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15.-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Where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______ _______ _______ 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MX" dirty="0" err="1">
                <a:latin typeface="Arial" panose="020B0604020202020204" pitchFamily="34" charset="0"/>
                <a:cs typeface="Arial" panose="020B0604020202020204" pitchFamily="34" charset="0"/>
              </a:rPr>
              <a:t>evening</a:t>
            </a: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?____________________________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379076811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</TotalTime>
  <Words>323</Words>
  <Application>Microsoft Office PowerPoint</Application>
  <PresentationFormat>Panorámica</PresentationFormat>
  <Paragraphs>18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 puente</dc:creator>
  <cp:lastModifiedBy>javier puente</cp:lastModifiedBy>
  <cp:revision>8</cp:revision>
  <dcterms:created xsi:type="dcterms:W3CDTF">2020-05-18T23:21:50Z</dcterms:created>
  <dcterms:modified xsi:type="dcterms:W3CDTF">2020-05-19T00:40:14Z</dcterms:modified>
</cp:coreProperties>
</file>