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108AA-0AAF-4CE3-A445-CE55FD9AD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238E1-36E6-452C-9793-9BBC59305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98BA2B-C37D-4708-872B-5731CE17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92151-A7BE-4F8D-A5B1-5E35AB8C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CFE35-E8CE-4C92-9296-81DC15AC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464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27188-61E3-48DB-A944-CD193F251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87F32F-A39A-4A6D-85B7-E3F32571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7F6333-95C6-4C99-ABA1-A90A3ED3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7E13F-67E7-4B8B-9C04-6FAEE828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BF248E-C2D2-4F52-A4DD-74B83B5A3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4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2A069D-7D1E-4E18-9DB7-3F68D7F8F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6D99A6-B048-4CCC-BD15-4A2FDF1E7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94DAFA-5D1D-4029-B09C-65B06185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8EF75D-60FF-47D6-A73C-93E67A14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5ACAB-CF57-4622-90A1-4A7A0968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60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22FE-4671-42CD-87B4-1D461A27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A7E8EA-45C6-4D4C-B12B-F46947F9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BB4019-FEE7-4E38-B23D-0439BDAB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ACAE70-482C-41DE-A663-A43FC4F5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4F6647-1124-4BB3-B9F8-35AE6F24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07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92407-EFAC-4CEA-BB39-759AC8B7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FCA8D4-F87C-4FD8-93C8-DB720D6E1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2ED519-C2D8-4DA6-B014-27A8D7F9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33242-1E24-4F5B-92F5-6F528F9B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4EE6F-5EE8-428A-B73F-FFAB61C8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5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F73E3-4798-4A64-B742-788D853F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E2F9E1-8E21-4FAD-9554-34BCF954A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FE145A-E9D5-4D14-BAB1-6042D5D29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4211C2-80EB-4BFD-9699-8003485C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A56AB6-432D-468D-AE31-7678E054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2F6AED-A247-4903-AE84-113F2F02D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9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15AE9-4136-48BC-8367-B21E0E79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BE6D1B-D660-4BC3-9111-5D681E6D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D25557-8929-4A25-9BB2-ECBB0C356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ED1F80-99ED-4C7D-8659-B2CDF4F7C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44F532-9F22-47E4-8F43-8A05ABB5C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FA62AD-1272-4917-BD07-62EB250D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06F262-6C66-4069-8AA9-2B45BA63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C0FD71-3D2F-4407-894D-6AE93AC9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3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BB62E-BBC0-41A7-92EB-D5F15C9A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530EFD-0087-4158-A10A-EA56FB7D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BABDF-1E37-48CE-8646-36F7AB9EF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27434-B4BE-4B84-97F5-6C5620D8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07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CA8D74-4A58-42F3-AC0C-01FA91C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9A190A-8A46-4986-9DB1-F6E3672E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0BEC50-4738-46DE-8EFE-16FA8750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7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200CD-0298-41C1-BF44-433410E4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32F6B-88F5-4627-8EA3-C0C273020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CEB0F6-3EA1-4219-A8DB-76F13A159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DDD4F1-3A05-450C-8080-52FEF858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EC2664-AF81-494F-8164-D3BB63DB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E7CBC2-1254-45D4-9A24-629D1D75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26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ACCA5-757C-47C6-B83A-BD67B747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F8B55E-F81C-4D07-A389-384FE9A04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9330C2-5DD1-4C3B-9A55-F8382FDB8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BF70C7-1510-4C7E-8802-AE1EC558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F4292-6823-4ADD-B4C6-DAA97152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D3A74F-59E9-475A-B76F-87FFEA7F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47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072E83-32F3-41D1-899A-20181E437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20A370-7BEC-49FD-9FFF-D92B40F10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3F6793-D933-4676-A528-0B881D076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9870-A4DC-4689-9F09-FE4F914AE28E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598A0E-7B59-4F16-B874-B60D2F874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F677CB-F37D-4278-A907-49A47BE50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E37F-1B37-4A21-8715-0158C58F0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8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A646F8-A5DC-4538-8277-F6C47FC30AA2}"/>
              </a:ext>
            </a:extLst>
          </p:cNvPr>
          <p:cNvSpPr txBox="1"/>
          <p:nvPr/>
        </p:nvSpPr>
        <p:spPr>
          <a:xfrm>
            <a:off x="390770" y="664760"/>
            <a:ext cx="7107310" cy="6036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David Johnson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I´m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I´m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footballer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Manchester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United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English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premiere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league. In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football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matches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up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nine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o´clock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bacon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eggs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TV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newspaper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stadium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eleven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lunch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players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twelve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lunch,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fish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vegetables,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hardly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junk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match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o´clock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finishes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 restaurant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wife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home,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movie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TV.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late. </a:t>
            </a:r>
          </a:p>
        </p:txBody>
      </p:sp>
      <p:pic>
        <p:nvPicPr>
          <p:cNvPr id="3078" name="Picture 6" descr="24 Best Kyle Walker images | Kyle walker, Manchester city, Manchester">
            <a:extLst>
              <a:ext uri="{FF2B5EF4-FFF2-40B4-BE49-F238E27FC236}">
                <a16:creationId xmlns:a16="http://schemas.microsoft.com/office/drawing/2014/main" id="{2C5546FB-5D02-4AE5-BCD2-9BB9AF21F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585" y="309490"/>
            <a:ext cx="4059411" cy="635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F18933F-E417-442B-8DA2-186D3039FCBB}"/>
              </a:ext>
            </a:extLst>
          </p:cNvPr>
          <p:cNvSpPr txBox="1"/>
          <p:nvPr/>
        </p:nvSpPr>
        <p:spPr>
          <a:xfrm>
            <a:off x="379826" y="225082"/>
            <a:ext cx="50994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</a:t>
            </a:r>
            <a:r>
              <a:rPr lang="es-MX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Comprehension</a:t>
            </a:r>
            <a:r>
              <a:rPr lang="es-MX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Excercise</a:t>
            </a:r>
            <a:endParaRPr lang="es-MX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3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49C4196-A093-4AC4-BABD-FEB4E5EF88A4}"/>
              </a:ext>
            </a:extLst>
          </p:cNvPr>
          <p:cNvSpPr txBox="1"/>
          <p:nvPr/>
        </p:nvSpPr>
        <p:spPr>
          <a:xfrm>
            <a:off x="211012" y="-5"/>
            <a:ext cx="10494499" cy="682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</a:t>
            </a:r>
            <a:r>
              <a:rPr lang="es-MX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s-MX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u="sng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u="sng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u="sng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 David </a:t>
            </a:r>
            <a:r>
              <a:rPr lang="es-MX" u="sng" dirty="0" err="1">
                <a:latin typeface="Arial" panose="020B0604020202020204" pitchFamily="34" charset="0"/>
                <a:cs typeface="Arial" panose="020B0604020202020204" pitchFamily="34" charset="0"/>
              </a:rPr>
              <a:t>Jhonson</a:t>
            </a:r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______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 _______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do?______________________________________________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_______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5.-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______ _______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6.-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______ _______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eggs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bacon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7.-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______ _______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8.- Who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______ _______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TV.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9.-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_____ ______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stadium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10.-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______ ______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junk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?_____________________________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11.-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______ _______  ______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lunch?______________________________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12.- Who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_______ ______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lunch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13.-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_______ ______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14.-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_______ _______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match_____________________________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15.-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_______ _______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90768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323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8</cp:revision>
  <dcterms:created xsi:type="dcterms:W3CDTF">2020-05-18T23:21:50Z</dcterms:created>
  <dcterms:modified xsi:type="dcterms:W3CDTF">2020-05-19T00:40:14Z</dcterms:modified>
</cp:coreProperties>
</file>