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68788"/>
            <a:ext cx="12192000" cy="10892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758263"/>
            <a:ext cx="9144000" cy="1795644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836021"/>
            <a:ext cx="9144000" cy="8202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t="29806" r="26877" b="29652"/>
          <a:stretch/>
        </p:blipFill>
        <p:spPr>
          <a:xfrm>
            <a:off x="3664527" y="948687"/>
            <a:ext cx="4862946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0" y="6481482"/>
            <a:ext cx="12192000" cy="3765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6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0"/>
            <a:ext cx="712694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547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4547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2222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516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5311588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871" y="987425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94174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1871" y="2587624"/>
            <a:ext cx="3932237" cy="328136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3824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6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5B642-C864-41A1-8A1B-19A46ABC1AE0}" type="datetimeFigureOut">
              <a:rPr lang="es-MX" smtClean="0"/>
              <a:t>09/06/2020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C9066-A089-4A53-AF41-D29017CB6C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53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204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412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901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675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942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72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ENEP Panorami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ENEP Panoramico" id="{BEAFB54B-B9B7-4551-99EF-4D9B2DC61216}" vid="{4BEDB097-1FB1-4C69-9ED8-B82F3B008D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ENEP Panoramico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PROTECCIÒN CIVIL</dc:title>
  <dc:creator>Diseño</dc:creator>
  <cp:lastModifiedBy>edith</cp:lastModifiedBy>
  <cp:revision>24</cp:revision>
  <dcterms:created xsi:type="dcterms:W3CDTF">2020-03-03T14:56:35Z</dcterms:created>
  <dcterms:modified xsi:type="dcterms:W3CDTF">2020-06-09T17:49:31Z</dcterms:modified>
</cp:coreProperties>
</file>