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020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570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430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22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2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673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20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802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140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46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72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B1C9-E6D7-43CE-9694-CB8933C5EEC7}" type="datetimeFigureOut">
              <a:rPr lang="es-MX" smtClean="0"/>
              <a:t>23/06/2020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5A3D7-5AFB-4729-AF30-CB37C4A34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74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45720"/>
            <a:ext cx="12096206" cy="690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352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268866"/>
              </p:ext>
            </p:extLst>
          </p:nvPr>
        </p:nvGraphicFramePr>
        <p:xfrm>
          <a:off x="616862" y="741326"/>
          <a:ext cx="8409572" cy="5685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8563">
                  <a:extLst>
                    <a:ext uri="{9D8B030D-6E8A-4147-A177-3AD203B41FA5}">
                      <a16:colId xmlns:a16="http://schemas.microsoft.com/office/drawing/2014/main" val="2017294393"/>
                    </a:ext>
                  </a:extLst>
                </a:gridCol>
                <a:gridCol w="3938277">
                  <a:extLst>
                    <a:ext uri="{9D8B030D-6E8A-4147-A177-3AD203B41FA5}">
                      <a16:colId xmlns:a16="http://schemas.microsoft.com/office/drawing/2014/main" val="548001019"/>
                    </a:ext>
                  </a:extLst>
                </a:gridCol>
                <a:gridCol w="3402732">
                  <a:extLst>
                    <a:ext uri="{9D8B030D-6E8A-4147-A177-3AD203B41FA5}">
                      <a16:colId xmlns:a16="http://schemas.microsoft.com/office/drawing/2014/main" val="1921977502"/>
                    </a:ext>
                  </a:extLst>
                </a:gridCol>
              </a:tblGrid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#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PROMEDIO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ENTEROS 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8698576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8.4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7242080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2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6.7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7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9402519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3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8.9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4662776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4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5473241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5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9.3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4447045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6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8.7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1499031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7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9.2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3350123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8.9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205481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8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1741390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10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9.7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10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2146245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11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9.8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10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242591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12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8.4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0233294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13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8.6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0812113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14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8.6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8243333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15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9.3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0705705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16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9.4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957632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17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/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/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552975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18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8.6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2981455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19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8.3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2232295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20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5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5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4920854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21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8.7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6609046"/>
                  </a:ext>
                </a:extLst>
              </a:tr>
              <a:tr h="247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22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omic Sans MS" panose="030F0702030302020204" pitchFamily="66" charset="0"/>
                        </a:rPr>
                        <a:t>8.8</a:t>
                      </a:r>
                      <a:endParaRPr lang="es-MX" sz="160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  <a:endParaRPr lang="es-MX" sz="16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0488513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753331" y="240658"/>
            <a:ext cx="57578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PROMEDIO UNIDAD # 3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938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73</Words>
  <Application>Microsoft Office PowerPoint</Application>
  <PresentationFormat>Panorámica</PresentationFormat>
  <Paragraphs>70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2</cp:revision>
  <dcterms:created xsi:type="dcterms:W3CDTF">2020-06-24T02:01:08Z</dcterms:created>
  <dcterms:modified xsi:type="dcterms:W3CDTF">2020-06-24T03:15:20Z</dcterms:modified>
</cp:coreProperties>
</file>