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51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311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12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455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26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26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684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16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37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6494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18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3A4F-6A5E-45AD-B469-191E7D2B4181}" type="datetimeFigureOut">
              <a:rPr lang="es-MX" smtClean="0"/>
              <a:t>30/06/2020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FC065-87D9-44E3-B0D0-336FA71AA2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6966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3589" r="15129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666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1</cp:revision>
  <dcterms:created xsi:type="dcterms:W3CDTF">2020-07-01T01:10:58Z</dcterms:created>
  <dcterms:modified xsi:type="dcterms:W3CDTF">2020-07-01T01:11:22Z</dcterms:modified>
</cp:coreProperties>
</file>