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7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E6C04DF-E7B5-4990-9BE2-025C73351FAF}" type="datetimeFigureOut">
              <a:rPr lang="es-ES" smtClean="0"/>
              <a:t>25/09/2012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AC9E29C-7418-42BA-9EEF-9714CA3A473B}"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6C04DF-E7B5-4990-9BE2-025C73351FAF}" type="datetimeFigureOut">
              <a:rPr lang="es-ES" smtClean="0"/>
              <a:t>25/09/2012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9E29C-7418-42BA-9EEF-9714CA3A473B}"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276872"/>
            <a:ext cx="7772400" cy="1470025"/>
          </a:xfrm>
        </p:spPr>
        <p:txBody>
          <a:bodyPr/>
          <a:lstStyle/>
          <a:p>
            <a:r>
              <a:rPr lang="es-MX" dirty="0" smtClean="0">
                <a:solidFill>
                  <a:schemeClr val="bg1"/>
                </a:solidFill>
              </a:rPr>
              <a:t>SISTEMA DE NUMERACIÓN DECIMAL</a:t>
            </a:r>
            <a:endParaRPr lang="es-E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fontScale="92500" lnSpcReduction="20000"/>
          </a:bodyPr>
          <a:lstStyle/>
          <a:p>
            <a:pPr algn="just">
              <a:buNone/>
            </a:pPr>
            <a:r>
              <a:rPr lang="es-ES" dirty="0" smtClean="0">
                <a:solidFill>
                  <a:schemeClr val="bg1"/>
                </a:solidFill>
              </a:rPr>
              <a:t>	</a:t>
            </a:r>
          </a:p>
          <a:p>
            <a:pPr algn="just">
              <a:buNone/>
            </a:pPr>
            <a:r>
              <a:rPr lang="es-ES" dirty="0">
                <a:solidFill>
                  <a:schemeClr val="bg1"/>
                </a:solidFill>
              </a:rPr>
              <a:t>	</a:t>
            </a:r>
            <a:r>
              <a:rPr lang="es-ES" dirty="0" smtClean="0">
                <a:solidFill>
                  <a:schemeClr val="bg1"/>
                </a:solidFill>
              </a:rPr>
              <a:t>El sistema de numeración decimal, también llamado sistema decimal, es un sistema de numeración posicional en el que las cantidades se representan utilizando como base aritmética las potencias del número diez.</a:t>
            </a:r>
          </a:p>
          <a:p>
            <a:pPr algn="just">
              <a:buNone/>
            </a:pPr>
            <a:endParaRPr lang="es-ES" dirty="0">
              <a:solidFill>
                <a:schemeClr val="bg1"/>
              </a:solidFill>
            </a:endParaRPr>
          </a:p>
          <a:p>
            <a:pPr algn="just">
              <a:buNone/>
            </a:pPr>
            <a:r>
              <a:rPr lang="es-ES" dirty="0" smtClean="0">
                <a:solidFill>
                  <a:schemeClr val="bg1"/>
                </a:solidFill>
              </a:rPr>
              <a:t>	El conjunto de símbolos utilizado (</a:t>
            </a:r>
            <a:r>
              <a:rPr lang="es-ES" i="1" dirty="0" smtClean="0">
                <a:solidFill>
                  <a:schemeClr val="bg1"/>
                </a:solidFill>
              </a:rPr>
              <a:t>sistema de numeración arábiga)</a:t>
            </a:r>
            <a:r>
              <a:rPr lang="es-ES" dirty="0" smtClean="0">
                <a:solidFill>
                  <a:schemeClr val="bg1"/>
                </a:solidFill>
              </a:rPr>
              <a:t> se compone de diez cifras diferentes: cero (0); uno (1); dos (2); tres (3); cuatro (4); cinco (5); seis (6); siete (7); ocho (8) y nueve (9).</a:t>
            </a:r>
          </a:p>
          <a:p>
            <a:pPr algn="just">
              <a:buNone/>
            </a:pPr>
            <a:r>
              <a:rPr lang="es-ES" dirty="0" smtClean="0">
                <a:solidFill>
                  <a:schemeClr val="bg1"/>
                </a:solidFill>
              </a:rPr>
              <a:t> </a:t>
            </a:r>
            <a:endParaRPr lang="es-E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577483"/>
          </a:xfrm>
        </p:spPr>
        <p:txBody>
          <a:bodyPr/>
          <a:lstStyle/>
          <a:p>
            <a:pPr algn="just"/>
            <a:r>
              <a:rPr lang="es-ES" dirty="0" smtClean="0">
                <a:solidFill>
                  <a:schemeClr val="bg1"/>
                </a:solidFill>
              </a:rPr>
              <a:t>Al ser </a:t>
            </a:r>
            <a:r>
              <a:rPr lang="es-ES" i="1" dirty="0" smtClean="0">
                <a:solidFill>
                  <a:schemeClr val="bg1"/>
                </a:solidFill>
              </a:rPr>
              <a:t>posicional</a:t>
            </a:r>
            <a:r>
              <a:rPr lang="es-ES" dirty="0" smtClean="0">
                <a:solidFill>
                  <a:schemeClr val="bg1"/>
                </a:solidFill>
              </a:rPr>
              <a:t>, el sistema decimal es un sistema de numeración en el cual el valor de cada dígito depende de su posición dentro del número. Al primero corresponde el lugar de la unidades, el dígito se multiplica por (es decir 1) ; el siguiente las decenas (se multiplica por 10); centenas (se multiplica por 100); etc.</a:t>
            </a:r>
          </a:p>
          <a:p>
            <a:pPr algn="just"/>
            <a:r>
              <a:rPr lang="es-ES" dirty="0" smtClean="0">
                <a:solidFill>
                  <a:schemeClr val="bg1"/>
                </a:solidFill>
              </a:rPr>
              <a:t>Ejemplo:</a:t>
            </a:r>
          </a:p>
          <a:p>
            <a:pPr algn="just">
              <a:buNone/>
            </a:pPr>
            <a:r>
              <a:rPr lang="es-MX" dirty="0" smtClean="0">
                <a:solidFill>
                  <a:schemeClr val="bg1"/>
                </a:solidFill>
              </a:rPr>
              <a:t>	5283	5*1000 +2*100+8*10+3*1</a:t>
            </a:r>
            <a:endParaRPr lang="es-ES" dirty="0" smtClean="0">
              <a:solidFill>
                <a:schemeClr val="bg1"/>
              </a:solidFill>
            </a:endParaRPr>
          </a:p>
          <a:p>
            <a:pPr algn="just"/>
            <a:endParaRPr lang="es-E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124744"/>
            <a:ext cx="8229600" cy="4248472"/>
          </a:xfrm>
        </p:spPr>
        <p:txBody>
          <a:bodyPr/>
          <a:lstStyle/>
          <a:p>
            <a:pPr algn="ctr">
              <a:buNone/>
            </a:pPr>
            <a:r>
              <a:rPr lang="es-MX" dirty="0" smtClean="0">
                <a:solidFill>
                  <a:schemeClr val="bg1"/>
                </a:solidFill>
              </a:rPr>
              <a:t>FASES PARA LA ADQUISICIÓN DE NÚMERO</a:t>
            </a:r>
          </a:p>
          <a:p>
            <a:pPr>
              <a:buNone/>
            </a:pPr>
            <a:endParaRPr lang="es-MX" dirty="0">
              <a:solidFill>
                <a:schemeClr val="bg1"/>
              </a:solidFill>
            </a:endParaRPr>
          </a:p>
          <a:p>
            <a:pPr>
              <a:buNone/>
            </a:pPr>
            <a:r>
              <a:rPr lang="es-MX" dirty="0" smtClean="0">
                <a:solidFill>
                  <a:schemeClr val="bg1"/>
                </a:solidFill>
              </a:rPr>
              <a:t>1.- Fundamentación lógica</a:t>
            </a:r>
          </a:p>
          <a:p>
            <a:pPr>
              <a:buNone/>
            </a:pPr>
            <a:r>
              <a:rPr lang="es-MX" dirty="0" smtClean="0">
                <a:solidFill>
                  <a:schemeClr val="bg1"/>
                </a:solidFill>
              </a:rPr>
              <a:t>2.- De la conservación</a:t>
            </a:r>
          </a:p>
          <a:p>
            <a:pPr>
              <a:buNone/>
            </a:pPr>
            <a:r>
              <a:rPr lang="es-MX" dirty="0" smtClean="0">
                <a:solidFill>
                  <a:schemeClr val="bg1"/>
                </a:solidFill>
              </a:rPr>
              <a:t>3.- De la coordinación cardinal-ordinal</a:t>
            </a:r>
          </a:p>
          <a:p>
            <a:pPr>
              <a:buNone/>
            </a:pPr>
            <a:r>
              <a:rPr lang="es-MX" dirty="0" smtClean="0">
                <a:solidFill>
                  <a:schemeClr val="bg1"/>
                </a:solidFill>
              </a:rPr>
              <a:t>4.- De la aplicación del número</a:t>
            </a:r>
            <a:endParaRPr lang="es-E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chemeClr val="bg1"/>
                </a:solidFill>
              </a:rPr>
              <a:t>Fundamentación lógica</a:t>
            </a:r>
            <a:endParaRPr lang="es-ES" dirty="0">
              <a:solidFill>
                <a:schemeClr val="bg1"/>
              </a:solidFill>
            </a:endParaRPr>
          </a:p>
        </p:txBody>
      </p:sp>
      <p:sp>
        <p:nvSpPr>
          <p:cNvPr id="3" name="2 Marcador de contenido"/>
          <p:cNvSpPr>
            <a:spLocks noGrp="1"/>
          </p:cNvSpPr>
          <p:nvPr>
            <p:ph idx="1"/>
          </p:nvPr>
        </p:nvSpPr>
        <p:spPr/>
        <p:txBody>
          <a:bodyPr>
            <a:normAutofit lnSpcReduction="10000"/>
          </a:bodyPr>
          <a:lstStyle/>
          <a:p>
            <a:pPr algn="just">
              <a:buNone/>
            </a:pPr>
            <a:r>
              <a:rPr lang="es-MX" dirty="0" smtClean="0">
                <a:solidFill>
                  <a:schemeClr val="bg1"/>
                </a:solidFill>
              </a:rPr>
              <a:t>	Aprende a formar conjuntos con cosas lógicas con base en cualidades físicas (cuadrados, círculos, rojos, azules…). Primero hace clasificaciones  y después seriaciones.</a:t>
            </a:r>
          </a:p>
          <a:p>
            <a:pPr algn="ctr">
              <a:buNone/>
            </a:pPr>
            <a:r>
              <a:rPr lang="es-MX" sz="4400" dirty="0" smtClean="0">
                <a:solidFill>
                  <a:schemeClr val="bg1"/>
                </a:solidFill>
              </a:rPr>
              <a:t>De la conservación</a:t>
            </a:r>
          </a:p>
          <a:p>
            <a:pPr algn="just">
              <a:buNone/>
            </a:pPr>
            <a:r>
              <a:rPr lang="es-MX" dirty="0" smtClean="0">
                <a:solidFill>
                  <a:schemeClr val="bg1"/>
                </a:solidFill>
              </a:rPr>
              <a:t>	A cada elemento de un conjunto le corresponde un número, una palabra numérica  para posteriormente hacer comparaciones.</a:t>
            </a:r>
            <a:endParaRPr lang="es-E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chemeClr val="bg1"/>
                </a:solidFill>
              </a:rPr>
              <a:t>De la coordinación cardinal-ordinal</a:t>
            </a:r>
            <a:endParaRPr lang="es-ES" dirty="0">
              <a:solidFill>
                <a:schemeClr val="bg1"/>
              </a:solidFill>
            </a:endParaRPr>
          </a:p>
        </p:txBody>
      </p:sp>
      <p:sp>
        <p:nvSpPr>
          <p:cNvPr id="3" name="2 Marcador de contenido"/>
          <p:cNvSpPr>
            <a:spLocks noGrp="1"/>
          </p:cNvSpPr>
          <p:nvPr>
            <p:ph idx="1"/>
          </p:nvPr>
        </p:nvSpPr>
        <p:spPr>
          <a:xfrm>
            <a:off x="395536" y="1196752"/>
            <a:ext cx="8229600" cy="4525963"/>
          </a:xfrm>
        </p:spPr>
        <p:txBody>
          <a:bodyPr/>
          <a:lstStyle/>
          <a:p>
            <a:pPr algn="just">
              <a:buNone/>
            </a:pPr>
            <a:r>
              <a:rPr lang="es-MX" dirty="0" smtClean="0">
                <a:solidFill>
                  <a:schemeClr val="bg1"/>
                </a:solidFill>
              </a:rPr>
              <a:t>	El niño debe hacer un recuento de los elementos de un conjunto y ser capaz de expresar la totalidad  de los elementos de un conjunto.</a:t>
            </a:r>
          </a:p>
          <a:p>
            <a:pPr algn="ctr">
              <a:buNone/>
            </a:pPr>
            <a:r>
              <a:rPr lang="es-MX" sz="4400" dirty="0" smtClean="0">
                <a:solidFill>
                  <a:schemeClr val="bg1"/>
                </a:solidFill>
              </a:rPr>
              <a:t>De la aplicación del número</a:t>
            </a:r>
            <a:r>
              <a:rPr lang="es-MX" dirty="0" smtClean="0">
                <a:solidFill>
                  <a:schemeClr val="bg1"/>
                </a:solidFill>
              </a:rPr>
              <a:t> </a:t>
            </a:r>
          </a:p>
          <a:p>
            <a:pPr algn="just">
              <a:buNone/>
            </a:pPr>
            <a:r>
              <a:rPr lang="es-MX" dirty="0" smtClean="0">
                <a:solidFill>
                  <a:schemeClr val="bg1"/>
                </a:solidFill>
              </a:rPr>
              <a:t>	El niño puede componer y descomponer el número , lo que es el inicio de las operaciones de adición y sustracción</a:t>
            </a:r>
          </a:p>
          <a:p>
            <a:pPr algn="just">
              <a:buNone/>
            </a:pPr>
            <a:endParaRPr lang="es-ES" dirty="0">
              <a:solidFill>
                <a:schemeClr val="bg1"/>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TotalTime>
  <Words>85</Words>
  <Application>Microsoft Office PowerPoint</Application>
  <PresentationFormat>Presentación en pantalla (4:3)</PresentationFormat>
  <Paragraphs>23</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SISTEMA DE NUMERACIÓN DECIMAL</vt:lpstr>
      <vt:lpstr>Diapositiva 2</vt:lpstr>
      <vt:lpstr>Diapositiva 3</vt:lpstr>
      <vt:lpstr>Diapositiva 4</vt:lpstr>
      <vt:lpstr>Fundamentación lógica</vt:lpstr>
      <vt:lpstr>De la coordinación cardinal-ordinal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DE NUMERACIÓN DECIMAL</dc:title>
  <dc:creator>Your User Name</dc:creator>
  <cp:lastModifiedBy>Your User Name</cp:lastModifiedBy>
  <cp:revision>3</cp:revision>
  <dcterms:created xsi:type="dcterms:W3CDTF">2012-09-26T02:49:09Z</dcterms:created>
  <dcterms:modified xsi:type="dcterms:W3CDTF">2012-09-26T03:58:33Z</dcterms:modified>
</cp:coreProperties>
</file>