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555" y="-3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485E-0898-405D-94C6-662BF19B5E01}" type="datetimeFigureOut">
              <a:rPr lang="es-MX" smtClean="0"/>
              <a:t>25/05/2013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E2A2-44C6-41D7-B6F2-CEA036CDDA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2988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485E-0898-405D-94C6-662BF19B5E01}" type="datetimeFigureOut">
              <a:rPr lang="es-MX" smtClean="0"/>
              <a:t>25/05/2013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E2A2-44C6-41D7-B6F2-CEA036CDDA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0995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485E-0898-405D-94C6-662BF19B5E01}" type="datetimeFigureOut">
              <a:rPr lang="es-MX" smtClean="0"/>
              <a:t>25/05/2013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E2A2-44C6-41D7-B6F2-CEA036CDDA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23963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485E-0898-405D-94C6-662BF19B5E01}" type="datetimeFigureOut">
              <a:rPr lang="es-MX" smtClean="0"/>
              <a:t>25/05/2013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E2A2-44C6-41D7-B6F2-CEA036CDDA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1108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485E-0898-405D-94C6-662BF19B5E01}" type="datetimeFigureOut">
              <a:rPr lang="es-MX" smtClean="0"/>
              <a:t>25/05/2013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E2A2-44C6-41D7-B6F2-CEA036CDDA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01213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485E-0898-405D-94C6-662BF19B5E01}" type="datetimeFigureOut">
              <a:rPr lang="es-MX" smtClean="0"/>
              <a:t>25/05/2013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E2A2-44C6-41D7-B6F2-CEA036CDDA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32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485E-0898-405D-94C6-662BF19B5E01}" type="datetimeFigureOut">
              <a:rPr lang="es-MX" smtClean="0"/>
              <a:t>25/05/2013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E2A2-44C6-41D7-B6F2-CEA036CDDA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7043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485E-0898-405D-94C6-662BF19B5E01}" type="datetimeFigureOut">
              <a:rPr lang="es-MX" smtClean="0"/>
              <a:t>25/05/2013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E2A2-44C6-41D7-B6F2-CEA036CDDA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9995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485E-0898-405D-94C6-662BF19B5E01}" type="datetimeFigureOut">
              <a:rPr lang="es-MX" smtClean="0"/>
              <a:t>25/05/2013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E2A2-44C6-41D7-B6F2-CEA036CDDA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3834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485E-0898-405D-94C6-662BF19B5E01}" type="datetimeFigureOut">
              <a:rPr lang="es-MX" smtClean="0"/>
              <a:t>25/05/2013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E2A2-44C6-41D7-B6F2-CEA036CDDA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407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E485E-0898-405D-94C6-662BF19B5E01}" type="datetimeFigureOut">
              <a:rPr lang="es-MX" smtClean="0"/>
              <a:t>25/05/2013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BE2A2-44C6-41D7-B6F2-CEA036CDDA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9107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0E485E-0898-405D-94C6-662BF19B5E01}" type="datetimeFigureOut">
              <a:rPr lang="es-MX" smtClean="0"/>
              <a:t>25/05/2013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BE2A2-44C6-41D7-B6F2-CEA036CDDA3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107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1031" name="Picture 7" descr="C:\Users\Transformedia\Desktop\la foto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064"/>
            <a:ext cx="9144000" cy="687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90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050" name="Picture 2" descr="C:\Users\Transformedia\Desktop\la foto 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60" y="-25648"/>
            <a:ext cx="9164960" cy="688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66382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3074" name="Picture 2" descr="C:\Users\Transformedia\Desktop\la foto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32" y="0"/>
            <a:ext cx="91494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2921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098" name="Picture 2" descr="C:\Users\Transformedia\Desktop\la foto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306"/>
            <a:ext cx="9168408" cy="687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5394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5122" name="Picture 2" descr="C:\Users\Transformedia\Desktop\la foto 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9075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Presentación en pantalla (4:3)</PresentationFormat>
  <Paragraphs>0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2</cp:revision>
  <dcterms:created xsi:type="dcterms:W3CDTF">2013-05-25T16:38:05Z</dcterms:created>
  <dcterms:modified xsi:type="dcterms:W3CDTF">2013-05-25T16:50:11Z</dcterms:modified>
</cp:coreProperties>
</file>