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67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06EE-5B2C-41D3-B5C4-69F1B0452C90}" type="datetimeFigureOut">
              <a:rPr lang="es-ES" smtClean="0"/>
              <a:pPr/>
              <a:t>03/06/2014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612C-B23C-409A-80B6-0ABFA112D24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06EE-5B2C-41D3-B5C4-69F1B0452C90}" type="datetimeFigureOut">
              <a:rPr lang="es-ES" smtClean="0"/>
              <a:pPr/>
              <a:t>03/06/2014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612C-B23C-409A-80B6-0ABFA112D24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06EE-5B2C-41D3-B5C4-69F1B0452C90}" type="datetimeFigureOut">
              <a:rPr lang="es-ES" smtClean="0"/>
              <a:pPr/>
              <a:t>03/06/2014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612C-B23C-409A-80B6-0ABFA112D24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06EE-5B2C-41D3-B5C4-69F1B0452C90}" type="datetimeFigureOut">
              <a:rPr lang="es-ES" smtClean="0"/>
              <a:pPr/>
              <a:t>03/06/2014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612C-B23C-409A-80B6-0ABFA112D24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06EE-5B2C-41D3-B5C4-69F1B0452C90}" type="datetimeFigureOut">
              <a:rPr lang="es-ES" smtClean="0"/>
              <a:pPr/>
              <a:t>03/06/2014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612C-B23C-409A-80B6-0ABFA112D24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06EE-5B2C-41D3-B5C4-69F1B0452C90}" type="datetimeFigureOut">
              <a:rPr lang="es-ES" smtClean="0"/>
              <a:pPr/>
              <a:t>03/06/2014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612C-B23C-409A-80B6-0ABFA112D24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06EE-5B2C-41D3-B5C4-69F1B0452C90}" type="datetimeFigureOut">
              <a:rPr lang="es-ES" smtClean="0"/>
              <a:pPr/>
              <a:t>03/06/2014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612C-B23C-409A-80B6-0ABFA112D24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06EE-5B2C-41D3-B5C4-69F1B0452C90}" type="datetimeFigureOut">
              <a:rPr lang="es-ES" smtClean="0"/>
              <a:pPr/>
              <a:t>03/06/2014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612C-B23C-409A-80B6-0ABFA112D24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06EE-5B2C-41D3-B5C4-69F1B0452C90}" type="datetimeFigureOut">
              <a:rPr lang="es-ES" smtClean="0"/>
              <a:pPr/>
              <a:t>03/06/2014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612C-B23C-409A-80B6-0ABFA112D24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06EE-5B2C-41D3-B5C4-69F1B0452C90}" type="datetimeFigureOut">
              <a:rPr lang="es-ES" smtClean="0"/>
              <a:pPr/>
              <a:t>03/06/2014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612C-B23C-409A-80B6-0ABFA112D24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06EE-5B2C-41D3-B5C4-69F1B0452C90}" type="datetimeFigureOut">
              <a:rPr lang="es-ES" smtClean="0"/>
              <a:pPr/>
              <a:t>03/06/2014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612C-B23C-409A-80B6-0ABFA112D24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306EE-5B2C-41D3-B5C4-69F1B0452C90}" type="datetimeFigureOut">
              <a:rPr lang="es-ES" smtClean="0"/>
              <a:pPr/>
              <a:t>03/06/2014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4D612C-B23C-409A-80B6-0ABFA112D24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 l="2929" t="9765" r="6250" b="12109"/>
          <a:stretch>
            <a:fillRect/>
          </a:stretch>
        </p:blipFill>
        <p:spPr bwMode="auto">
          <a:xfrm>
            <a:off x="142844" y="571480"/>
            <a:ext cx="8858280" cy="628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CuadroTexto"/>
          <p:cNvSpPr txBox="1"/>
          <p:nvPr/>
        </p:nvSpPr>
        <p:spPr>
          <a:xfrm>
            <a:off x="-32" y="71414"/>
            <a:ext cx="9165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 err="1" smtClean="0"/>
              <a:t>Answer</a:t>
            </a:r>
            <a:r>
              <a:rPr lang="es-ES_tradnl" dirty="0" smtClean="0"/>
              <a:t>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following</a:t>
            </a:r>
            <a:r>
              <a:rPr lang="es-ES_tradnl" dirty="0" smtClean="0"/>
              <a:t> </a:t>
            </a:r>
            <a:r>
              <a:rPr lang="es-ES_tradnl" dirty="0" err="1" smtClean="0"/>
              <a:t>excercises</a:t>
            </a:r>
            <a:r>
              <a:rPr lang="es-ES_tradnl" dirty="0" smtClean="0"/>
              <a:t> </a:t>
            </a:r>
            <a:r>
              <a:rPr lang="es-ES_tradnl" dirty="0" err="1" smtClean="0"/>
              <a:t>practice</a:t>
            </a:r>
            <a:r>
              <a:rPr lang="es-ES_tradnl" dirty="0" smtClean="0"/>
              <a:t> simple </a:t>
            </a:r>
            <a:r>
              <a:rPr lang="es-ES_tradnl" dirty="0" err="1" smtClean="0"/>
              <a:t>past</a:t>
            </a:r>
            <a:r>
              <a:rPr lang="es-ES_tradnl" dirty="0" smtClean="0"/>
              <a:t>, </a:t>
            </a:r>
            <a:r>
              <a:rPr lang="es-ES_tradnl" dirty="0" err="1" smtClean="0"/>
              <a:t>past</a:t>
            </a:r>
            <a:r>
              <a:rPr lang="es-ES_tradnl" dirty="0" smtClean="0"/>
              <a:t> </a:t>
            </a:r>
            <a:r>
              <a:rPr lang="es-ES_tradnl" dirty="0" err="1" smtClean="0"/>
              <a:t>with</a:t>
            </a:r>
            <a:r>
              <a:rPr lang="es-ES_tradnl" dirty="0" smtClean="0"/>
              <a:t> </a:t>
            </a:r>
            <a:r>
              <a:rPr lang="es-ES_tradnl" dirty="0" err="1" smtClean="0"/>
              <a:t>used</a:t>
            </a:r>
            <a:r>
              <a:rPr lang="es-ES_tradnl" dirty="0" smtClean="0"/>
              <a:t> </a:t>
            </a:r>
            <a:r>
              <a:rPr lang="es-ES_tradnl" dirty="0" err="1" smtClean="0"/>
              <a:t>to</a:t>
            </a:r>
            <a:r>
              <a:rPr lang="es-ES_tradnl" dirty="0" smtClean="0"/>
              <a:t> and </a:t>
            </a:r>
            <a:r>
              <a:rPr lang="es-ES_tradnl" dirty="0" err="1" smtClean="0"/>
              <a:t>prepositions</a:t>
            </a:r>
            <a:r>
              <a:rPr lang="es-ES_tradnl" dirty="0" smtClean="0"/>
              <a:t> of time</a:t>
            </a:r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l="2929" t="11719" r="6250" b="13086"/>
          <a:stretch>
            <a:fillRect/>
          </a:stretch>
        </p:blipFill>
        <p:spPr bwMode="auto">
          <a:xfrm>
            <a:off x="142844" y="142852"/>
            <a:ext cx="8858280" cy="6429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16</Words>
  <Application>Microsoft Office PowerPoint</Application>
  <PresentationFormat>Presentación en pantalla (4:3)</PresentationFormat>
  <Paragraphs>1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Diapositiva 1</vt:lpstr>
      <vt:lpstr>Diapositiva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alejandra</dc:creator>
  <cp:lastModifiedBy>alejandra</cp:lastModifiedBy>
  <cp:revision>3</cp:revision>
  <dcterms:created xsi:type="dcterms:W3CDTF">2013-10-29T23:04:23Z</dcterms:created>
  <dcterms:modified xsi:type="dcterms:W3CDTF">2014-06-04T02:30:07Z</dcterms:modified>
</cp:coreProperties>
</file>