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4C721-2B17-4C55-8044-493D3060173C}" type="datetimeFigureOut">
              <a:rPr lang="es-MX" smtClean="0"/>
              <a:t>01/11/2014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65CF-1767-43C4-9CF7-E3E5BA9F0B5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RlTTSpGUx4" TargetMode="External"/><Relationship Id="rId2" Type="http://schemas.openxmlformats.org/officeDocument/2006/relationships/hyperlink" Target="http://www.youtube.com/watch?v=zEk48QQSPo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95536" y="3105835"/>
            <a:ext cx="80466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>
                <a:latin typeface="Arial" pitchFamily="34" charset="0"/>
                <a:cs typeface="Arial" pitchFamily="34" charset="0"/>
                <a:hlinkClick r:id="rId2"/>
              </a:rPr>
              <a:t>http://www.youtube.com/watch?v=zEk48QQSPo4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5536" y="3933056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>
                <a:latin typeface="Arial" pitchFamily="34" charset="0"/>
                <a:cs typeface="Arial" pitchFamily="34" charset="0"/>
                <a:hlinkClick r:id="rId3"/>
              </a:rPr>
              <a:t>http://www.youtube.com/watch?v=xRlTTSpGUx4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2" y="332656"/>
            <a:ext cx="876233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 smtClean="0">
                <a:solidFill>
                  <a:srgbClr val="92D050"/>
                </a:solidFill>
                <a:latin typeface="Stylus BT" pitchFamily="34" charset="0"/>
              </a:rPr>
              <a:t>Practice</a:t>
            </a:r>
            <a:r>
              <a:rPr lang="es-MX" sz="3200" b="1" dirty="0" smtClean="0">
                <a:solidFill>
                  <a:srgbClr val="92D050"/>
                </a:solidFill>
                <a:latin typeface="Stylus BT" pitchFamily="34" charset="0"/>
              </a:rPr>
              <a:t> </a:t>
            </a:r>
            <a:r>
              <a:rPr lang="es-MX" sz="3200" b="1" dirty="0" err="1" smtClean="0">
                <a:solidFill>
                  <a:srgbClr val="92D050"/>
                </a:solidFill>
                <a:latin typeface="Stylus BT" pitchFamily="34" charset="0"/>
              </a:rPr>
              <a:t>with</a:t>
            </a:r>
            <a:r>
              <a:rPr lang="es-MX" sz="3200" b="1" dirty="0" smtClean="0">
                <a:solidFill>
                  <a:srgbClr val="92D050"/>
                </a:solidFill>
                <a:latin typeface="Stylus BT" pitchFamily="34" charset="0"/>
              </a:rPr>
              <a:t> </a:t>
            </a:r>
            <a:r>
              <a:rPr lang="es-MX" sz="3200" b="1" dirty="0" err="1" smtClean="0">
                <a:solidFill>
                  <a:srgbClr val="92D050"/>
                </a:solidFill>
                <a:latin typeface="Stylus BT" pitchFamily="34" charset="0"/>
              </a:rPr>
              <a:t>adjectives</a:t>
            </a:r>
            <a:r>
              <a:rPr lang="es-MX" sz="3200" b="1" dirty="0" smtClean="0">
                <a:solidFill>
                  <a:srgbClr val="92D050"/>
                </a:solidFill>
                <a:latin typeface="Stylus BT" pitchFamily="34" charset="0"/>
              </a:rPr>
              <a:t> </a:t>
            </a:r>
            <a:r>
              <a:rPr lang="es-MX" sz="3200" b="1" dirty="0" err="1" smtClean="0">
                <a:solidFill>
                  <a:srgbClr val="92D050"/>
                </a:solidFill>
                <a:latin typeface="Stylus BT" pitchFamily="34" charset="0"/>
              </a:rPr>
              <a:t>that</a:t>
            </a:r>
            <a:r>
              <a:rPr lang="es-MX" sz="3200" b="1" dirty="0" smtClean="0">
                <a:solidFill>
                  <a:srgbClr val="92D050"/>
                </a:solidFill>
                <a:latin typeface="Stylus BT" pitchFamily="34" charset="0"/>
              </a:rPr>
              <a:t> describe </a:t>
            </a:r>
            <a:r>
              <a:rPr lang="es-MX" sz="3200" b="1" dirty="0" err="1" smtClean="0">
                <a:solidFill>
                  <a:srgbClr val="92D050"/>
                </a:solidFill>
                <a:latin typeface="Stylus BT" pitchFamily="34" charset="0"/>
              </a:rPr>
              <a:t>emotions</a:t>
            </a:r>
            <a:endParaRPr lang="es-MX" sz="3200" b="1" dirty="0" smtClean="0">
              <a:solidFill>
                <a:srgbClr val="92D050"/>
              </a:solidFill>
              <a:latin typeface="Stylus BT" pitchFamily="34" charset="0"/>
            </a:endParaRPr>
          </a:p>
          <a:p>
            <a:endParaRPr lang="es-MX" sz="3200" b="1" dirty="0">
              <a:solidFill>
                <a:srgbClr val="92D050"/>
              </a:solidFill>
              <a:latin typeface="Stylus BT" pitchFamily="34" charset="0"/>
            </a:endParaRPr>
          </a:p>
          <a:p>
            <a:r>
              <a:rPr lang="es-MX" sz="2000" b="1" dirty="0" err="1" smtClean="0">
                <a:solidFill>
                  <a:srgbClr val="0070C0"/>
                </a:solidFill>
                <a:latin typeface="Stylus BT" pitchFamily="34" charset="0"/>
              </a:rPr>
              <a:t>Click</a:t>
            </a:r>
            <a:r>
              <a:rPr lang="es-MX" sz="2000" b="1" dirty="0" smtClean="0">
                <a:solidFill>
                  <a:srgbClr val="0070C0"/>
                </a:solidFill>
                <a:latin typeface="Stylus BT" pitchFamily="34" charset="0"/>
              </a:rPr>
              <a:t> </a:t>
            </a:r>
            <a:r>
              <a:rPr lang="es-MX" sz="2000" b="1" dirty="0" err="1" smtClean="0">
                <a:solidFill>
                  <a:srgbClr val="0070C0"/>
                </a:solidFill>
                <a:latin typeface="Stylus BT" pitchFamily="34" charset="0"/>
              </a:rPr>
              <a:t>on</a:t>
            </a:r>
            <a:r>
              <a:rPr lang="es-MX" sz="2000" b="1" dirty="0" smtClean="0">
                <a:solidFill>
                  <a:srgbClr val="0070C0"/>
                </a:solidFill>
                <a:latin typeface="Stylus BT" pitchFamily="34" charset="0"/>
              </a:rPr>
              <a:t> </a:t>
            </a:r>
            <a:r>
              <a:rPr lang="es-MX" sz="2000" b="1" dirty="0" err="1" smtClean="0">
                <a:solidFill>
                  <a:srgbClr val="0070C0"/>
                </a:solidFill>
                <a:latin typeface="Stylus BT" pitchFamily="34" charset="0"/>
              </a:rPr>
              <a:t>the</a:t>
            </a:r>
            <a:r>
              <a:rPr lang="es-MX" sz="2000" b="1" dirty="0" smtClean="0">
                <a:solidFill>
                  <a:srgbClr val="0070C0"/>
                </a:solidFill>
                <a:latin typeface="Stylus BT" pitchFamily="34" charset="0"/>
              </a:rPr>
              <a:t> </a:t>
            </a:r>
            <a:r>
              <a:rPr lang="es-MX" sz="2000" b="1" dirty="0" err="1" smtClean="0">
                <a:solidFill>
                  <a:srgbClr val="0070C0"/>
                </a:solidFill>
                <a:latin typeface="Stylus BT" pitchFamily="34" charset="0"/>
              </a:rPr>
              <a:t>following</a:t>
            </a:r>
            <a:r>
              <a:rPr lang="es-MX" sz="2000" b="1" dirty="0" smtClean="0">
                <a:solidFill>
                  <a:srgbClr val="0070C0"/>
                </a:solidFill>
                <a:latin typeface="Stylus BT" pitchFamily="34" charset="0"/>
              </a:rPr>
              <a:t> links  and </a:t>
            </a:r>
            <a:r>
              <a:rPr lang="es-MX" sz="2000" b="1" dirty="0" err="1" smtClean="0">
                <a:solidFill>
                  <a:srgbClr val="0070C0"/>
                </a:solidFill>
                <a:latin typeface="Stylus BT" pitchFamily="34" charset="0"/>
              </a:rPr>
              <a:t>practice</a:t>
            </a:r>
            <a:r>
              <a:rPr lang="es-MX" sz="2000" b="1" dirty="0" smtClean="0">
                <a:solidFill>
                  <a:srgbClr val="0070C0"/>
                </a:solidFill>
                <a:latin typeface="Stylus BT" pitchFamily="34" charset="0"/>
              </a:rPr>
              <a:t> </a:t>
            </a:r>
            <a:endParaRPr lang="es-MX" sz="2000" b="1" dirty="0">
              <a:solidFill>
                <a:srgbClr val="0070C0"/>
              </a:solidFill>
              <a:latin typeface="Stylus B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2</cp:revision>
  <dcterms:created xsi:type="dcterms:W3CDTF">2014-11-01T22:02:44Z</dcterms:created>
  <dcterms:modified xsi:type="dcterms:W3CDTF">2014-11-01T22:22:32Z</dcterms:modified>
</cp:coreProperties>
</file>