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48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17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44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54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4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85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99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99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93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33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91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DE958-B8BD-4955-9A99-A943DD3C884D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6483-215C-4580-AEAF-0B7F9E4626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851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goldeneaglescoaching.com/wp-content/uploads/compl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94227"/>
            <a:ext cx="3127203" cy="321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puserscontentstorage.blob.core.windows.net/userimages/12af045a-6eb7-4637-8452-dd5772433131/e88d3da8-e6c7-4ceb-8895-ecaa92cba682image2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16"/>
          <a:stretch/>
        </p:blipFill>
        <p:spPr bwMode="auto">
          <a:xfrm>
            <a:off x="524415" y="908717"/>
            <a:ext cx="2376264" cy="252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555776" y="828001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err="1" smtClean="0">
                <a:solidFill>
                  <a:srgbClr val="0070C0"/>
                </a:solidFill>
                <a:latin typeface="Bauhaus 93" pitchFamily="82" charset="0"/>
              </a:rPr>
              <a:t>Nagging</a:t>
            </a:r>
            <a:endParaRPr lang="es-ES" sz="3200" b="1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44208" y="5445224"/>
            <a:ext cx="2480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err="1" smtClean="0">
                <a:solidFill>
                  <a:srgbClr val="0070C0"/>
                </a:solidFill>
                <a:latin typeface="Bauhaus 93" pitchFamily="82" charset="0"/>
              </a:rPr>
              <a:t>complaining</a:t>
            </a:r>
            <a:endParaRPr lang="es-ES" sz="3200" b="1" dirty="0">
              <a:solidFill>
                <a:srgbClr val="0070C0"/>
              </a:solidFill>
              <a:latin typeface="Bauhaus 93" pitchFamily="82" charset="0"/>
            </a:endParaRPr>
          </a:p>
        </p:txBody>
      </p:sp>
      <p:pic>
        <p:nvPicPr>
          <p:cNvPr id="1032" name="Picture 8" descr="http://cdn.xl.thumbs.canstockphoto.com/canstock2815829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8"/>
          <a:stretch/>
        </p:blipFill>
        <p:spPr bwMode="auto">
          <a:xfrm>
            <a:off x="323528" y="3645024"/>
            <a:ext cx="2778038" cy="295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2195736" y="3492297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err="1" smtClean="0">
                <a:solidFill>
                  <a:srgbClr val="0070C0"/>
                </a:solidFill>
                <a:latin typeface="Bauhaus 93" pitchFamily="82" charset="0"/>
              </a:rPr>
              <a:t>quarreling</a:t>
            </a:r>
            <a:endParaRPr lang="es-ES" sz="3200" b="1" dirty="0">
              <a:solidFill>
                <a:srgbClr val="0070C0"/>
              </a:solidFill>
              <a:latin typeface="Bauhaus 93" pitchFamily="82" charset="0"/>
            </a:endParaRPr>
          </a:p>
        </p:txBody>
      </p:sp>
      <p:pic>
        <p:nvPicPr>
          <p:cNvPr id="1034" name="Picture 10" descr="http://ulovesomethingmore.com/wp-content/uploads/2013/04/gossip-cartoon-2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2" t="8301" r="3139"/>
          <a:stretch/>
        </p:blipFill>
        <p:spPr bwMode="auto">
          <a:xfrm>
            <a:off x="6012160" y="151360"/>
            <a:ext cx="2699792" cy="27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4977394" y="1331079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err="1" smtClean="0">
                <a:solidFill>
                  <a:srgbClr val="0070C0"/>
                </a:solidFill>
                <a:latin typeface="Bauhaus 93" pitchFamily="82" charset="0"/>
              </a:rPr>
              <a:t>Gossip</a:t>
            </a:r>
            <a:endParaRPr lang="es-ES" sz="3200" b="1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496" y="44624"/>
            <a:ext cx="5488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err="1" smtClean="0">
                <a:solidFill>
                  <a:srgbClr val="7030A0"/>
                </a:solidFill>
              </a:rPr>
              <a:t>Verbs</a:t>
            </a:r>
            <a:r>
              <a:rPr lang="es-ES" sz="3600" b="1" dirty="0" smtClean="0">
                <a:solidFill>
                  <a:srgbClr val="7030A0"/>
                </a:solidFill>
              </a:rPr>
              <a:t> </a:t>
            </a:r>
            <a:r>
              <a:rPr lang="es-ES" sz="3600" b="1" dirty="0" err="1" smtClean="0">
                <a:solidFill>
                  <a:srgbClr val="7030A0"/>
                </a:solidFill>
              </a:rPr>
              <a:t>related</a:t>
            </a:r>
            <a:r>
              <a:rPr lang="es-ES" sz="3600" b="1" dirty="0" smtClean="0">
                <a:solidFill>
                  <a:srgbClr val="7030A0"/>
                </a:solidFill>
              </a:rPr>
              <a:t> </a:t>
            </a:r>
            <a:r>
              <a:rPr lang="es-ES" sz="3600" b="1" dirty="0" err="1" smtClean="0">
                <a:solidFill>
                  <a:srgbClr val="7030A0"/>
                </a:solidFill>
              </a:rPr>
              <a:t>to</a:t>
            </a:r>
            <a:r>
              <a:rPr lang="es-ES" sz="3600" b="1" dirty="0" smtClean="0">
                <a:solidFill>
                  <a:srgbClr val="7030A0"/>
                </a:solidFill>
              </a:rPr>
              <a:t> </a:t>
            </a:r>
            <a:r>
              <a:rPr lang="es-ES" sz="3600" b="1" dirty="0" err="1" smtClean="0">
                <a:solidFill>
                  <a:srgbClr val="7030A0"/>
                </a:solidFill>
              </a:rPr>
              <a:t>speaking</a:t>
            </a:r>
            <a:r>
              <a:rPr lang="es-ES" sz="3600" b="1" dirty="0" smtClean="0">
                <a:solidFill>
                  <a:srgbClr val="7030A0"/>
                </a:solidFill>
              </a:rPr>
              <a:t>….</a:t>
            </a:r>
            <a:endParaRPr lang="es-E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c\Documents\Scan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" t="69063" r="54902" b="9907"/>
          <a:stretch/>
        </p:blipFill>
        <p:spPr bwMode="auto">
          <a:xfrm rot="10800000">
            <a:off x="179512" y="476671"/>
            <a:ext cx="871296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544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2015-09-04T04:34:27Z</dcterms:created>
  <dcterms:modified xsi:type="dcterms:W3CDTF">2015-09-04T04:49:11Z</dcterms:modified>
</cp:coreProperties>
</file>