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  <p:sldId id="259" r:id="rId6"/>
    <p:sldId id="258" r:id="rId7"/>
    <p:sldId id="262" r:id="rId8"/>
    <p:sldId id="263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BE40-EAF0-4060-8A90-7233C95B87D1}" type="datetimeFigureOut">
              <a:rPr lang="es-MX" smtClean="0"/>
              <a:pPr/>
              <a:t>01/06/2016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9D069-272E-458F-BDC2-8B8A3AF1750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5339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BE40-EAF0-4060-8A90-7233C95B87D1}" type="datetimeFigureOut">
              <a:rPr lang="es-MX" smtClean="0"/>
              <a:pPr/>
              <a:t>01/06/2016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9D069-272E-458F-BDC2-8B8A3AF1750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8567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BE40-EAF0-4060-8A90-7233C95B87D1}" type="datetimeFigureOut">
              <a:rPr lang="es-MX" smtClean="0"/>
              <a:pPr/>
              <a:t>01/06/2016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9D069-272E-458F-BDC2-8B8A3AF1750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1685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BE40-EAF0-4060-8A90-7233C95B87D1}" type="datetimeFigureOut">
              <a:rPr lang="es-MX" smtClean="0"/>
              <a:pPr/>
              <a:t>01/06/2016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9D069-272E-458F-BDC2-8B8A3AF1750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7055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BE40-EAF0-4060-8A90-7233C95B87D1}" type="datetimeFigureOut">
              <a:rPr lang="es-MX" smtClean="0"/>
              <a:pPr/>
              <a:t>01/06/2016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9D069-272E-458F-BDC2-8B8A3AF1750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977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BE40-EAF0-4060-8A90-7233C95B87D1}" type="datetimeFigureOut">
              <a:rPr lang="es-MX" smtClean="0"/>
              <a:pPr/>
              <a:t>01/06/2016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9D069-272E-458F-BDC2-8B8A3AF1750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7194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BE40-EAF0-4060-8A90-7233C95B87D1}" type="datetimeFigureOut">
              <a:rPr lang="es-MX" smtClean="0"/>
              <a:pPr/>
              <a:t>01/06/2016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9D069-272E-458F-BDC2-8B8A3AF1750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2008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BE40-EAF0-4060-8A90-7233C95B87D1}" type="datetimeFigureOut">
              <a:rPr lang="es-MX" smtClean="0"/>
              <a:pPr/>
              <a:t>01/06/2016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9D069-272E-458F-BDC2-8B8A3AF1750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1572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BE40-EAF0-4060-8A90-7233C95B87D1}" type="datetimeFigureOut">
              <a:rPr lang="es-MX" smtClean="0"/>
              <a:pPr/>
              <a:t>01/06/2016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9D069-272E-458F-BDC2-8B8A3AF1750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2732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BE40-EAF0-4060-8A90-7233C95B87D1}" type="datetimeFigureOut">
              <a:rPr lang="es-MX" smtClean="0"/>
              <a:pPr/>
              <a:t>01/06/2016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9D069-272E-458F-BDC2-8B8A3AF1750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583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BE40-EAF0-4060-8A90-7233C95B87D1}" type="datetimeFigureOut">
              <a:rPr lang="es-MX" smtClean="0"/>
              <a:pPr/>
              <a:t>01/06/2016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9D069-272E-458F-BDC2-8B8A3AF1750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3015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0BE40-EAF0-4060-8A90-7233C95B87D1}" type="datetimeFigureOut">
              <a:rPr lang="es-MX" smtClean="0"/>
              <a:pPr/>
              <a:t>01/06/2016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9D069-272E-458F-BDC2-8B8A3AF1750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2370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alkenglish.com/AudioTE1/E66/sentence/E066S7.mp3" TargetMode="External"/><Relationship Id="rId3" Type="http://schemas.openxmlformats.org/officeDocument/2006/relationships/hyperlink" Target="http://www.talkenglish.com/AudioTE1/E66/sentence/E066S2.mp3" TargetMode="External"/><Relationship Id="rId7" Type="http://schemas.openxmlformats.org/officeDocument/2006/relationships/hyperlink" Target="http://www.talkenglish.com/AudioTE1/E66/sentence/E066S6.mp3" TargetMode="External"/><Relationship Id="rId2" Type="http://schemas.openxmlformats.org/officeDocument/2006/relationships/hyperlink" Target="http://www.talkenglish.com/AudioTE1/E66/sentence/E066S1.mp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alkenglish.com/AudioTE1/E66/sentence/E066S5.mp3" TargetMode="External"/><Relationship Id="rId11" Type="http://schemas.openxmlformats.org/officeDocument/2006/relationships/hyperlink" Target="http://www.talkenglish.com/AudioTE1/E66/sentence/E066S10.mp3" TargetMode="External"/><Relationship Id="rId5" Type="http://schemas.openxmlformats.org/officeDocument/2006/relationships/hyperlink" Target="http://www.talkenglish.com/AudioTE1/E66/sentence/E066S4.mp3" TargetMode="External"/><Relationship Id="rId10" Type="http://schemas.openxmlformats.org/officeDocument/2006/relationships/hyperlink" Target="http://www.talkenglish.com/AudioTE1/E66/sentence/E066S9.mp3" TargetMode="External"/><Relationship Id="rId4" Type="http://schemas.openxmlformats.org/officeDocument/2006/relationships/hyperlink" Target="http://www.talkenglish.com/AudioTE1/E66/sentence/E066S3.mp3" TargetMode="External"/><Relationship Id="rId9" Type="http://schemas.openxmlformats.org/officeDocument/2006/relationships/hyperlink" Target="http://www.talkenglish.com/AudioTE1/E66/sentence/E066S8.mp3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980728"/>
            <a:ext cx="7772400" cy="1470025"/>
          </a:xfrm>
        </p:spPr>
        <p:txBody>
          <a:bodyPr>
            <a:normAutofit/>
          </a:bodyPr>
          <a:lstStyle/>
          <a:p>
            <a:r>
              <a:rPr lang="es-MX" sz="6000" dirty="0" smtClean="0"/>
              <a:t>MODULE 7</a:t>
            </a:r>
            <a:endParaRPr lang="es-MX" sz="6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2852936"/>
            <a:ext cx="6400800" cy="1752600"/>
          </a:xfrm>
        </p:spPr>
        <p:txBody>
          <a:bodyPr>
            <a:normAutofit/>
          </a:bodyPr>
          <a:lstStyle/>
          <a:p>
            <a:r>
              <a:rPr lang="es-MX" sz="6600" dirty="0" smtClean="0"/>
              <a:t>UP-TO-DATE</a:t>
            </a:r>
            <a:endParaRPr lang="es-MX" sz="6600" dirty="0"/>
          </a:p>
        </p:txBody>
      </p:sp>
    </p:spTree>
    <p:extLst>
      <p:ext uri="{BB962C8B-B14F-4D97-AF65-F5344CB8AC3E}">
        <p14:creationId xmlns:p14="http://schemas.microsoft.com/office/powerpoint/2010/main" val="3984636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48072"/>
          </a:xfrm>
        </p:spPr>
        <p:txBody>
          <a:bodyPr>
            <a:normAutofit/>
          </a:bodyPr>
          <a:lstStyle/>
          <a:p>
            <a:r>
              <a:rPr lang="es-MX" sz="3600" dirty="0" smtClean="0"/>
              <a:t>GRAMMAR</a:t>
            </a: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593752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MX" u="sng" dirty="0" smtClean="0"/>
              <a:t>FUNCTION</a:t>
            </a:r>
            <a:r>
              <a:rPr lang="es-MX" dirty="0" smtClean="0"/>
              <a:t>: Express </a:t>
            </a:r>
            <a:r>
              <a:rPr lang="es-MX" dirty="0" err="1" smtClean="0"/>
              <a:t>regret</a:t>
            </a:r>
            <a:r>
              <a:rPr lang="es-MX" dirty="0" smtClean="0"/>
              <a:t>, </a:t>
            </a:r>
            <a:r>
              <a:rPr lang="es-MX" dirty="0" err="1" smtClean="0"/>
              <a:t>certainty</a:t>
            </a:r>
            <a:r>
              <a:rPr lang="es-MX" dirty="0" smtClean="0"/>
              <a:t> and </a:t>
            </a:r>
            <a:r>
              <a:rPr lang="es-MX" dirty="0" err="1" smtClean="0"/>
              <a:t>possibility</a:t>
            </a:r>
            <a:r>
              <a:rPr lang="es-MX" dirty="0" smtClean="0"/>
              <a:t> </a:t>
            </a:r>
            <a:r>
              <a:rPr lang="es-MX" dirty="0" err="1" smtClean="0"/>
              <a:t>with</a:t>
            </a:r>
            <a:r>
              <a:rPr lang="es-MX" dirty="0" smtClean="0"/>
              <a:t> </a:t>
            </a:r>
            <a:r>
              <a:rPr lang="es-MX" dirty="0" err="1" smtClean="0"/>
              <a:t>reference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past</a:t>
            </a:r>
            <a:r>
              <a:rPr lang="es-MX" dirty="0" smtClean="0"/>
              <a:t> </a:t>
            </a:r>
            <a:r>
              <a:rPr lang="es-MX" dirty="0" err="1" smtClean="0"/>
              <a:t>events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u="sng" dirty="0" smtClean="0"/>
              <a:t>STRUCTURE</a:t>
            </a:r>
            <a:r>
              <a:rPr lang="es-MX" dirty="0" smtClean="0"/>
              <a:t>: modal </a:t>
            </a:r>
            <a:r>
              <a:rPr lang="es-MX" dirty="0" err="1" smtClean="0"/>
              <a:t>verb</a:t>
            </a:r>
            <a:r>
              <a:rPr lang="es-MX" dirty="0" smtClean="0"/>
              <a:t> + </a:t>
            </a:r>
            <a:r>
              <a:rPr lang="es-MX" dirty="0" err="1" smtClean="0"/>
              <a:t>have</a:t>
            </a:r>
            <a:r>
              <a:rPr lang="es-MX" dirty="0" smtClean="0"/>
              <a:t> + </a:t>
            </a:r>
            <a:r>
              <a:rPr lang="es-MX" dirty="0" err="1" smtClean="0"/>
              <a:t>past</a:t>
            </a:r>
            <a:r>
              <a:rPr lang="es-MX" dirty="0" smtClean="0"/>
              <a:t> </a:t>
            </a:r>
            <a:r>
              <a:rPr lang="es-MX" dirty="0" err="1" smtClean="0"/>
              <a:t>participle</a:t>
            </a:r>
            <a:endParaRPr lang="es-MX" dirty="0" smtClean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1. </a:t>
            </a:r>
            <a:r>
              <a:rPr lang="es-MX" dirty="0" err="1" smtClean="0"/>
              <a:t>They</a:t>
            </a:r>
            <a:r>
              <a:rPr lang="es-MX" dirty="0" smtClean="0"/>
              <a:t> </a:t>
            </a:r>
            <a:r>
              <a:rPr lang="es-MX" b="1" dirty="0" err="1" smtClean="0"/>
              <a:t>should</a:t>
            </a:r>
            <a:r>
              <a:rPr lang="es-MX" b="1" dirty="0" smtClean="0"/>
              <a:t> </a:t>
            </a:r>
            <a:r>
              <a:rPr lang="es-MX" b="1" dirty="0" err="1" smtClean="0"/>
              <a:t>have</a:t>
            </a:r>
            <a:r>
              <a:rPr lang="es-MX" b="1" dirty="0" smtClean="0"/>
              <a:t> </a:t>
            </a:r>
            <a:r>
              <a:rPr lang="es-MX" b="1" dirty="0" err="1" smtClean="0"/>
              <a:t>seen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doctor </a:t>
            </a:r>
            <a:r>
              <a:rPr lang="es-MX" dirty="0" err="1" smtClean="0"/>
              <a:t>last</a:t>
            </a:r>
            <a:r>
              <a:rPr lang="es-MX" dirty="0" smtClean="0"/>
              <a:t> </a:t>
            </a:r>
            <a:r>
              <a:rPr lang="es-MX" dirty="0" err="1" smtClean="0"/>
              <a:t>month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r>
              <a:rPr lang="es-MX" dirty="0" smtClean="0"/>
              <a:t>2. I </a:t>
            </a:r>
            <a:r>
              <a:rPr lang="es-MX" b="1" dirty="0" err="1" smtClean="0"/>
              <a:t>shouldn’t</a:t>
            </a:r>
            <a:r>
              <a:rPr lang="es-MX" b="1" dirty="0" smtClean="0"/>
              <a:t> </a:t>
            </a:r>
            <a:r>
              <a:rPr lang="es-MX" b="1" dirty="0" err="1" smtClean="0"/>
              <a:t>have</a:t>
            </a:r>
            <a:r>
              <a:rPr lang="es-MX" b="1" dirty="0" smtClean="0"/>
              <a:t> </a:t>
            </a:r>
            <a:r>
              <a:rPr lang="es-MX" b="1" dirty="0" err="1" smtClean="0"/>
              <a:t>eaten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whole</a:t>
            </a:r>
            <a:r>
              <a:rPr lang="es-MX" dirty="0" smtClean="0"/>
              <a:t> box of </a:t>
            </a:r>
            <a:r>
              <a:rPr lang="es-MX" dirty="0" err="1" smtClean="0"/>
              <a:t>candy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r>
              <a:rPr lang="es-MX" dirty="0" smtClean="0"/>
              <a:t>3. </a:t>
            </a:r>
            <a:r>
              <a:rPr lang="es-MX" dirty="0" err="1" smtClean="0"/>
              <a:t>It</a:t>
            </a:r>
            <a:r>
              <a:rPr lang="es-MX" dirty="0" smtClean="0"/>
              <a:t> </a:t>
            </a:r>
            <a:r>
              <a:rPr lang="es-MX" b="1" dirty="0" err="1" smtClean="0"/>
              <a:t>must</a:t>
            </a:r>
            <a:r>
              <a:rPr lang="es-MX" b="1" dirty="0" smtClean="0"/>
              <a:t> </a:t>
            </a:r>
            <a:r>
              <a:rPr lang="es-MX" b="1" dirty="0" err="1" smtClean="0"/>
              <a:t>have</a:t>
            </a:r>
            <a:r>
              <a:rPr lang="es-MX" b="1" dirty="0" smtClean="0"/>
              <a:t> </a:t>
            </a:r>
            <a:r>
              <a:rPr lang="es-MX" b="1" dirty="0" err="1" smtClean="0"/>
              <a:t>been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love</a:t>
            </a:r>
            <a:r>
              <a:rPr lang="es-MX" dirty="0" smtClean="0"/>
              <a:t>. He </a:t>
            </a:r>
            <a:r>
              <a:rPr lang="es-MX" dirty="0" err="1" smtClean="0"/>
              <a:t>did</a:t>
            </a:r>
            <a:r>
              <a:rPr lang="es-MX" dirty="0" smtClean="0"/>
              <a:t> </a:t>
            </a:r>
            <a:r>
              <a:rPr lang="es-MX" dirty="0" err="1" smtClean="0"/>
              <a:t>some</a:t>
            </a:r>
            <a:r>
              <a:rPr lang="es-MX" dirty="0" smtClean="0"/>
              <a:t> </a:t>
            </a:r>
            <a:r>
              <a:rPr lang="es-MX" dirty="0" err="1" smtClean="0"/>
              <a:t>really</a:t>
            </a:r>
            <a:r>
              <a:rPr lang="es-MX" dirty="0" smtClean="0"/>
              <a:t> </a:t>
            </a:r>
            <a:r>
              <a:rPr lang="es-MX" dirty="0" err="1" smtClean="0"/>
              <a:t>dumb</a:t>
            </a:r>
            <a:r>
              <a:rPr lang="es-MX" dirty="0" smtClean="0"/>
              <a:t> </a:t>
            </a:r>
            <a:r>
              <a:rPr lang="es-MX" dirty="0" err="1" smtClean="0"/>
              <a:t>things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r>
              <a:rPr lang="es-MX" dirty="0" smtClean="0"/>
              <a:t>4. I </a:t>
            </a:r>
            <a:r>
              <a:rPr lang="es-MX" dirty="0" err="1" smtClean="0"/>
              <a:t>can’t</a:t>
            </a:r>
            <a:r>
              <a:rPr lang="es-MX" dirty="0" smtClean="0"/>
              <a:t> </a:t>
            </a:r>
            <a:r>
              <a:rPr lang="es-MX" dirty="0" err="1" smtClean="0"/>
              <a:t>find</a:t>
            </a:r>
            <a:r>
              <a:rPr lang="es-MX" dirty="0" smtClean="0"/>
              <a:t> </a:t>
            </a:r>
            <a:r>
              <a:rPr lang="es-MX" dirty="0" err="1" smtClean="0"/>
              <a:t>my</a:t>
            </a:r>
            <a:r>
              <a:rPr lang="es-MX" dirty="0" smtClean="0"/>
              <a:t> </a:t>
            </a:r>
            <a:r>
              <a:rPr lang="es-MX" dirty="0" err="1" smtClean="0"/>
              <a:t>earrings</a:t>
            </a:r>
            <a:r>
              <a:rPr lang="es-MX" dirty="0" smtClean="0"/>
              <a:t>. I </a:t>
            </a:r>
            <a:r>
              <a:rPr lang="es-MX" b="1" dirty="0" err="1" smtClean="0"/>
              <a:t>couldn’t</a:t>
            </a:r>
            <a:r>
              <a:rPr lang="es-MX" b="1" dirty="0" smtClean="0"/>
              <a:t>/</a:t>
            </a:r>
            <a:r>
              <a:rPr lang="es-MX" b="1" dirty="0" err="1" smtClean="0"/>
              <a:t>can’t</a:t>
            </a:r>
            <a:r>
              <a:rPr lang="es-MX" b="1" dirty="0" smtClean="0"/>
              <a:t> </a:t>
            </a:r>
            <a:r>
              <a:rPr lang="es-MX" b="1" dirty="0" err="1" smtClean="0"/>
              <a:t>have</a:t>
            </a:r>
            <a:r>
              <a:rPr lang="es-MX" b="1" dirty="0" smtClean="0"/>
              <a:t> </a:t>
            </a:r>
            <a:r>
              <a:rPr lang="es-MX" b="1" dirty="0" err="1" smtClean="0"/>
              <a:t>thrown</a:t>
            </a:r>
            <a:r>
              <a:rPr lang="es-MX" dirty="0" smtClean="0"/>
              <a:t> </a:t>
            </a:r>
            <a:r>
              <a:rPr lang="es-MX" dirty="0" err="1" smtClean="0"/>
              <a:t>them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trash</a:t>
            </a:r>
            <a:r>
              <a:rPr lang="es-MX" dirty="0" smtClean="0"/>
              <a:t>, </a:t>
            </a:r>
            <a:r>
              <a:rPr lang="es-MX" dirty="0" err="1" smtClean="0"/>
              <a:t>they</a:t>
            </a:r>
            <a:r>
              <a:rPr lang="es-MX" dirty="0" smtClean="0"/>
              <a:t> </a:t>
            </a:r>
            <a:r>
              <a:rPr lang="es-MX" dirty="0" err="1" smtClean="0"/>
              <a:t>were</a:t>
            </a:r>
            <a:r>
              <a:rPr lang="es-MX" dirty="0" smtClean="0"/>
              <a:t> </a:t>
            </a:r>
            <a:r>
              <a:rPr lang="es-MX" dirty="0" err="1" smtClean="0"/>
              <a:t>very</a:t>
            </a:r>
            <a:r>
              <a:rPr lang="es-MX" dirty="0" smtClean="0"/>
              <a:t> </a:t>
            </a:r>
            <a:r>
              <a:rPr lang="es-MX" dirty="0" err="1" smtClean="0"/>
              <a:t>big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r>
              <a:rPr lang="es-MX" dirty="0"/>
              <a:t>5</a:t>
            </a:r>
            <a:r>
              <a:rPr lang="es-MX" dirty="0" smtClean="0"/>
              <a:t>. I he </a:t>
            </a:r>
            <a:r>
              <a:rPr lang="es-MX" dirty="0" err="1" smtClean="0"/>
              <a:t>had</a:t>
            </a:r>
            <a:r>
              <a:rPr lang="es-MX" dirty="0" smtClean="0"/>
              <a:t> won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lottery</a:t>
            </a:r>
            <a:r>
              <a:rPr lang="es-MX" dirty="0" smtClean="0"/>
              <a:t>, he </a:t>
            </a:r>
            <a:r>
              <a:rPr lang="es-MX" b="1" dirty="0" err="1" smtClean="0"/>
              <a:t>could</a:t>
            </a:r>
            <a:r>
              <a:rPr lang="es-MX" b="1" dirty="0" smtClean="0"/>
              <a:t> </a:t>
            </a:r>
            <a:r>
              <a:rPr lang="es-MX" b="1" dirty="0" err="1" smtClean="0"/>
              <a:t>have</a:t>
            </a:r>
            <a:r>
              <a:rPr lang="es-MX" b="1" dirty="0" smtClean="0"/>
              <a:t> </a:t>
            </a:r>
            <a:r>
              <a:rPr lang="es-MX" b="1" dirty="0" err="1" smtClean="0"/>
              <a:t>bought</a:t>
            </a:r>
            <a:r>
              <a:rPr lang="es-MX" dirty="0" smtClean="0"/>
              <a:t> a new car.</a:t>
            </a:r>
          </a:p>
          <a:p>
            <a:pPr marL="0" indent="0">
              <a:buNone/>
            </a:pPr>
            <a:r>
              <a:rPr lang="es-MX" dirty="0" smtClean="0"/>
              <a:t>6.I he </a:t>
            </a:r>
            <a:r>
              <a:rPr lang="es-MX" dirty="0" err="1" smtClean="0"/>
              <a:t>had</a:t>
            </a:r>
            <a:r>
              <a:rPr lang="es-MX" dirty="0" smtClean="0"/>
              <a:t> won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lottery</a:t>
            </a:r>
            <a:r>
              <a:rPr lang="es-MX" dirty="0" smtClean="0"/>
              <a:t>, he </a:t>
            </a:r>
            <a:r>
              <a:rPr lang="es-MX" b="1" dirty="0" err="1" smtClean="0"/>
              <a:t>might</a:t>
            </a:r>
            <a:r>
              <a:rPr lang="es-MX" b="1" dirty="0" smtClean="0"/>
              <a:t> </a:t>
            </a:r>
            <a:r>
              <a:rPr lang="es-MX" b="1" dirty="0" err="1" smtClean="0"/>
              <a:t>have</a:t>
            </a:r>
            <a:r>
              <a:rPr lang="es-MX" b="1" dirty="0" smtClean="0"/>
              <a:t> </a:t>
            </a:r>
            <a:r>
              <a:rPr lang="es-MX" b="1" dirty="0" err="1" smtClean="0"/>
              <a:t>built</a:t>
            </a:r>
            <a:r>
              <a:rPr lang="es-MX" dirty="0" smtClean="0"/>
              <a:t> a </a:t>
            </a:r>
            <a:r>
              <a:rPr lang="es-MX" dirty="0" err="1" smtClean="0"/>
              <a:t>house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r>
              <a:rPr lang="es-MX" dirty="0" smtClean="0"/>
              <a:t>7. I </a:t>
            </a:r>
            <a:r>
              <a:rPr lang="es-MX" b="1" dirty="0" err="1" smtClean="0"/>
              <a:t>may</a:t>
            </a:r>
            <a:r>
              <a:rPr lang="es-MX" b="1" dirty="0" smtClean="0"/>
              <a:t> </a:t>
            </a:r>
            <a:r>
              <a:rPr lang="es-MX" b="1" dirty="0" err="1" smtClean="0"/>
              <a:t>have</a:t>
            </a:r>
            <a:r>
              <a:rPr lang="es-MX" b="1" dirty="0" smtClean="0"/>
              <a:t> </a:t>
            </a:r>
            <a:r>
              <a:rPr lang="es-MX" b="1" dirty="0" err="1" smtClean="0"/>
              <a:t>talked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him</a:t>
            </a:r>
            <a:r>
              <a:rPr lang="es-MX" dirty="0"/>
              <a:t> </a:t>
            </a:r>
            <a:r>
              <a:rPr lang="es-MX" dirty="0" err="1" smtClean="0"/>
              <a:t>last</a:t>
            </a:r>
            <a:r>
              <a:rPr lang="es-MX" dirty="0" smtClean="0"/>
              <a:t> </a:t>
            </a:r>
            <a:r>
              <a:rPr lang="es-MX" dirty="0" err="1" smtClean="0"/>
              <a:t>week</a:t>
            </a:r>
            <a:r>
              <a:rPr lang="es-MX" dirty="0" smtClean="0"/>
              <a:t>, </a:t>
            </a:r>
            <a:r>
              <a:rPr lang="es-MX" dirty="0" err="1" smtClean="0"/>
              <a:t>but</a:t>
            </a:r>
            <a:r>
              <a:rPr lang="es-MX" dirty="0" smtClean="0"/>
              <a:t> I </a:t>
            </a:r>
            <a:r>
              <a:rPr lang="es-MX" dirty="0" err="1" smtClean="0"/>
              <a:t>can´t</a:t>
            </a:r>
            <a:r>
              <a:rPr lang="es-MX" dirty="0" smtClean="0"/>
              <a:t> </a:t>
            </a:r>
            <a:r>
              <a:rPr lang="es-MX" dirty="0" err="1" smtClean="0"/>
              <a:t>remember</a:t>
            </a:r>
            <a:r>
              <a:rPr lang="es-MX" dirty="0" smtClean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678971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err="1" smtClean="0"/>
              <a:t>Reference</a:t>
            </a:r>
            <a:r>
              <a:rPr lang="es-ES_tradnl" dirty="0" smtClean="0"/>
              <a:t>: </a:t>
            </a:r>
            <a:r>
              <a:rPr lang="es-ES_tradnl" sz="2000" dirty="0" smtClean="0"/>
              <a:t>http://english.stackexchange.com/questions/99957/what-is-the-difference-between-can-could-may-and-might</a:t>
            </a:r>
            <a:endParaRPr lang="es-ES" sz="2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We use the modal might (you can also use may or could) because they show that we are not 100% sure about what happened. We are speculating about past events (guessing what we think happened).</a:t>
            </a:r>
          </a:p>
          <a:p>
            <a:pPr>
              <a:buNone/>
            </a:pPr>
            <a:r>
              <a:rPr lang="en-US" dirty="0" smtClean="0"/>
              <a:t> </a:t>
            </a:r>
            <a:r>
              <a:rPr lang="en-US" dirty="0" smtClean="0"/>
              <a:t>Might and could</a:t>
            </a:r>
            <a:r>
              <a:rPr lang="en-US" dirty="0" smtClean="0"/>
              <a:t> </a:t>
            </a:r>
            <a:r>
              <a:rPr lang="en-US" dirty="0" smtClean="0"/>
              <a:t>cover levels of confidence and certainty but </a:t>
            </a:r>
            <a:r>
              <a:rPr lang="en-US" dirty="0" smtClean="0"/>
              <a:t>might talks </a:t>
            </a:r>
            <a:r>
              <a:rPr lang="en-US" dirty="0" smtClean="0"/>
              <a:t>about the potential state of something </a:t>
            </a:r>
            <a:r>
              <a:rPr lang="en-US" dirty="0" smtClean="0"/>
              <a:t>and could talks about </a:t>
            </a:r>
            <a:r>
              <a:rPr lang="en-US" dirty="0" smtClean="0"/>
              <a:t>the possibility for the person who is </a:t>
            </a:r>
            <a:r>
              <a:rPr lang="en-US" dirty="0" smtClean="0"/>
              <a:t>speaking.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May / might + have + past participle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72164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The structure</a:t>
            </a:r>
            <a:r>
              <a:rPr lang="en-US" b="1" dirty="0" smtClean="0"/>
              <a:t> may / might + perfect infinitive</a:t>
            </a:r>
            <a:r>
              <a:rPr lang="en-US" dirty="0" smtClean="0"/>
              <a:t> is used to talk about the possibility that something happened in the past. It could also be used to say that something was true in the past.</a:t>
            </a:r>
          </a:p>
          <a:p>
            <a:pPr>
              <a:buNone/>
            </a:pPr>
            <a:r>
              <a:rPr lang="en-US" dirty="0" smtClean="0"/>
              <a:t>‘Ann hasn’t arrived yet.’ ‘She </a:t>
            </a:r>
            <a:r>
              <a:rPr lang="en-US" b="1" dirty="0" smtClean="0"/>
              <a:t>may have missed</a:t>
            </a:r>
            <a:r>
              <a:rPr lang="en-US" dirty="0" smtClean="0"/>
              <a:t> the train.’ (= It is possible that she missed the train.)</a:t>
            </a:r>
          </a:p>
          <a:p>
            <a:pPr>
              <a:buNone/>
            </a:pPr>
            <a:r>
              <a:rPr lang="en-US" dirty="0" smtClean="0"/>
              <a:t>‘What was that noise?’ ‘It </a:t>
            </a:r>
            <a:r>
              <a:rPr lang="en-US" b="1" dirty="0" smtClean="0"/>
              <a:t>might have been</a:t>
            </a:r>
            <a:r>
              <a:rPr lang="en-US" dirty="0" smtClean="0"/>
              <a:t> an airplane.’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structure</a:t>
            </a:r>
            <a:r>
              <a:rPr lang="en-US" b="1" dirty="0" smtClean="0"/>
              <a:t> might + perfect infinitive</a:t>
            </a:r>
            <a:r>
              <a:rPr lang="en-US" dirty="0" smtClean="0"/>
              <a:t> is also used to talk about past events or situations that were possible but did not happen.</a:t>
            </a:r>
          </a:p>
          <a:p>
            <a:pPr>
              <a:buNone/>
            </a:pPr>
            <a:r>
              <a:rPr lang="en-US" dirty="0" smtClean="0"/>
              <a:t>You were stupid to fight with him. He </a:t>
            </a:r>
            <a:r>
              <a:rPr lang="en-US" b="1" dirty="0" smtClean="0"/>
              <a:t>might have killed</a:t>
            </a:r>
            <a:r>
              <a:rPr lang="en-US" dirty="0" smtClean="0"/>
              <a:t> you. (It was possible but fortunately it didn’t happen.</a:t>
            </a:r>
            <a:r>
              <a:rPr lang="en-US" b="1" dirty="0" smtClean="0"/>
              <a:t>)</a:t>
            </a:r>
            <a:endParaRPr lang="en-US" dirty="0" smtClean="0"/>
          </a:p>
          <a:p>
            <a:r>
              <a:rPr lang="en-US" b="1" dirty="0" smtClean="0"/>
              <a:t>May</a:t>
            </a:r>
            <a:r>
              <a:rPr lang="en-US" dirty="0" smtClean="0"/>
              <a:t> is not normally used to express this idea although it is sometimes possible in British English.</a:t>
            </a:r>
          </a:p>
          <a:p>
            <a:pPr>
              <a:buNone/>
            </a:pPr>
            <a:r>
              <a:rPr lang="en-US" dirty="0" smtClean="0"/>
              <a:t>You were stupid to fight with him. He </a:t>
            </a:r>
            <a:r>
              <a:rPr lang="en-US" b="1" dirty="0" smtClean="0"/>
              <a:t>may have killed</a:t>
            </a:r>
            <a:r>
              <a:rPr lang="en-US" dirty="0" smtClean="0"/>
              <a:t> you. (Possible, but not very common)</a:t>
            </a:r>
          </a:p>
          <a:p>
            <a:r>
              <a:rPr lang="en-US" dirty="0" smtClean="0"/>
              <a:t>The structure </a:t>
            </a:r>
            <a:r>
              <a:rPr lang="en-US" b="1" dirty="0" smtClean="0"/>
              <a:t>may / might + perfect infinitive</a:t>
            </a:r>
            <a:r>
              <a:rPr lang="en-US" dirty="0" smtClean="0"/>
              <a:t> can also be used to refer to the present or future. In this case,</a:t>
            </a:r>
            <a:r>
              <a:rPr lang="en-US" b="1" dirty="0" smtClean="0"/>
              <a:t> may</a:t>
            </a:r>
            <a:r>
              <a:rPr lang="en-US" dirty="0" smtClean="0"/>
              <a:t> and</a:t>
            </a:r>
            <a:r>
              <a:rPr lang="en-US" b="1" dirty="0" smtClean="0"/>
              <a:t> might</a:t>
            </a:r>
            <a:r>
              <a:rPr lang="en-US" dirty="0" smtClean="0"/>
              <a:t> show possibility.</a:t>
            </a:r>
          </a:p>
          <a:p>
            <a:r>
              <a:rPr lang="en-US" dirty="0" smtClean="0"/>
              <a:t>Compare:</a:t>
            </a:r>
          </a:p>
          <a:p>
            <a:pPr>
              <a:buNone/>
            </a:pPr>
            <a:r>
              <a:rPr lang="en-US" dirty="0" smtClean="0"/>
              <a:t>By the end of this month, I </a:t>
            </a:r>
            <a:r>
              <a:rPr lang="en-US" b="1" dirty="0" smtClean="0"/>
              <a:t>may have finished</a:t>
            </a:r>
            <a:r>
              <a:rPr lang="en-US" dirty="0" smtClean="0"/>
              <a:t> this work. (Strong possibility)</a:t>
            </a:r>
          </a:p>
          <a:p>
            <a:pPr>
              <a:buNone/>
            </a:pPr>
            <a:r>
              <a:rPr lang="en-US" dirty="0" smtClean="0"/>
              <a:t>By the end of this month, I </a:t>
            </a:r>
            <a:r>
              <a:rPr lang="en-US" b="1" dirty="0" smtClean="0"/>
              <a:t>might have finished</a:t>
            </a:r>
            <a:r>
              <a:rPr lang="en-US" dirty="0" smtClean="0"/>
              <a:t> this work. (Weak possibility)</a:t>
            </a:r>
          </a:p>
          <a:p>
            <a:pPr>
              <a:buNone/>
            </a:pPr>
            <a:r>
              <a:rPr lang="en-US" dirty="0" smtClean="0"/>
              <a:t>By the end of this month, I </a:t>
            </a:r>
            <a:r>
              <a:rPr lang="en-US" b="1" dirty="0" smtClean="0"/>
              <a:t>will have finished</a:t>
            </a:r>
            <a:r>
              <a:rPr lang="en-US" dirty="0" smtClean="0"/>
              <a:t> this work. (Certainty)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PROBABLE</a:t>
            </a:r>
          </a:p>
          <a:p>
            <a:r>
              <a:rPr lang="en-US" dirty="0" smtClean="0"/>
              <a:t>He </a:t>
            </a:r>
            <a:r>
              <a:rPr lang="en-US" u="sng" dirty="0" smtClean="0"/>
              <a:t>might</a:t>
            </a:r>
            <a:r>
              <a:rPr lang="en-US" dirty="0" smtClean="0"/>
              <a:t> have finished it.</a:t>
            </a:r>
          </a:p>
          <a:p>
            <a:r>
              <a:rPr lang="en-US" dirty="0" smtClean="0"/>
              <a:t>You </a:t>
            </a:r>
            <a:r>
              <a:rPr lang="en-US" u="sng" dirty="0" smtClean="0"/>
              <a:t>might</a:t>
            </a:r>
            <a:r>
              <a:rPr lang="en-US" dirty="0" smtClean="0"/>
              <a:t> have lost it.</a:t>
            </a:r>
          </a:p>
          <a:p>
            <a:r>
              <a:rPr lang="en-US" dirty="0" smtClean="0"/>
              <a:t>The store </a:t>
            </a:r>
            <a:r>
              <a:rPr lang="en-US" u="sng" dirty="0" smtClean="0"/>
              <a:t>might</a:t>
            </a:r>
            <a:r>
              <a:rPr lang="en-US" dirty="0" smtClean="0"/>
              <a:t> have been closed today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 smtClean="0"/>
              <a:t>POSSIBLE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"</a:t>
            </a:r>
            <a:r>
              <a:rPr lang="en-US" dirty="0" smtClean="0">
                <a:hlinkClick r:id="rId2"/>
              </a:rPr>
              <a:t>You </a:t>
            </a:r>
            <a:r>
              <a:rPr lang="en-US" dirty="0">
                <a:hlinkClick r:id="rId2"/>
              </a:rPr>
              <a:t>could have completed it sooner</a:t>
            </a:r>
            <a:r>
              <a:rPr lang="en-US" dirty="0" smtClean="0">
                <a:hlinkClick r:id="rId2"/>
              </a:rPr>
              <a:t>.</a:t>
            </a:r>
            <a:r>
              <a:rPr lang="en-US" dirty="0" smtClean="0"/>
              <a:t>"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"</a:t>
            </a:r>
            <a:r>
              <a:rPr lang="en-US" dirty="0" smtClean="0">
                <a:hlinkClick r:id="rId3"/>
              </a:rPr>
              <a:t>You </a:t>
            </a:r>
            <a:r>
              <a:rPr lang="en-US" dirty="0">
                <a:hlinkClick r:id="rId3"/>
              </a:rPr>
              <a:t>could have blown your chance</a:t>
            </a:r>
            <a:r>
              <a:rPr lang="en-US" dirty="0" smtClean="0">
                <a:hlinkClick r:id="rId3"/>
              </a:rPr>
              <a:t>.</a:t>
            </a:r>
            <a:r>
              <a:rPr lang="en-US" dirty="0" smtClean="0"/>
              <a:t>"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"</a:t>
            </a:r>
            <a:r>
              <a:rPr lang="en-US" dirty="0" smtClean="0">
                <a:hlinkClick r:id="rId4"/>
              </a:rPr>
              <a:t>You </a:t>
            </a:r>
            <a:r>
              <a:rPr lang="en-US" dirty="0">
                <a:hlinkClick r:id="rId4"/>
              </a:rPr>
              <a:t>could have done better on your exam.</a:t>
            </a:r>
            <a:r>
              <a:rPr lang="en-US" dirty="0"/>
              <a:t>"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"</a:t>
            </a:r>
            <a:r>
              <a:rPr lang="en-US" dirty="0" smtClean="0">
                <a:hlinkClick r:id="rId5"/>
              </a:rPr>
              <a:t>You </a:t>
            </a:r>
            <a:r>
              <a:rPr lang="en-US" dirty="0">
                <a:hlinkClick r:id="rId5"/>
              </a:rPr>
              <a:t>could have given me more time to get ready.</a:t>
            </a:r>
            <a:r>
              <a:rPr lang="en-US" dirty="0"/>
              <a:t>"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"</a:t>
            </a:r>
            <a:r>
              <a:rPr lang="en-US" dirty="0" smtClean="0">
                <a:hlinkClick r:id="rId6"/>
              </a:rPr>
              <a:t>You </a:t>
            </a:r>
            <a:r>
              <a:rPr lang="en-US" dirty="0">
                <a:hlinkClick r:id="rId6"/>
              </a:rPr>
              <a:t>could have heard that from someone else.</a:t>
            </a:r>
            <a:r>
              <a:rPr lang="en-US" dirty="0"/>
              <a:t>"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"</a:t>
            </a:r>
            <a:r>
              <a:rPr lang="en-US" dirty="0" smtClean="0">
                <a:hlinkClick r:id="rId7"/>
              </a:rPr>
              <a:t>You </a:t>
            </a:r>
            <a:r>
              <a:rPr lang="en-US" dirty="0">
                <a:hlinkClick r:id="rId7"/>
              </a:rPr>
              <a:t>could have sent that package first class.</a:t>
            </a:r>
            <a:r>
              <a:rPr lang="en-US" dirty="0"/>
              <a:t>"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"</a:t>
            </a:r>
            <a:r>
              <a:rPr lang="en-US" dirty="0" smtClean="0">
                <a:hlinkClick r:id="rId8"/>
              </a:rPr>
              <a:t>You </a:t>
            </a:r>
            <a:r>
              <a:rPr lang="en-US" dirty="0">
                <a:hlinkClick r:id="rId8"/>
              </a:rPr>
              <a:t>could have slept in a little longer.</a:t>
            </a:r>
            <a:r>
              <a:rPr lang="en-US" dirty="0"/>
              <a:t>"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"</a:t>
            </a:r>
            <a:r>
              <a:rPr lang="en-US" dirty="0" smtClean="0">
                <a:hlinkClick r:id="rId9"/>
              </a:rPr>
              <a:t>You </a:t>
            </a:r>
            <a:r>
              <a:rPr lang="en-US" dirty="0">
                <a:hlinkClick r:id="rId9"/>
              </a:rPr>
              <a:t>could have written him a letter</a:t>
            </a:r>
            <a:r>
              <a:rPr lang="en-US" dirty="0" smtClean="0">
                <a:hlinkClick r:id="rId9"/>
              </a:rPr>
              <a:t>.</a:t>
            </a:r>
            <a:r>
              <a:rPr lang="en-US" dirty="0" smtClean="0"/>
              <a:t>"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"</a:t>
            </a:r>
            <a:r>
              <a:rPr lang="en-US" dirty="0" smtClean="0">
                <a:hlinkClick r:id="rId10"/>
              </a:rPr>
              <a:t>You </a:t>
            </a:r>
            <a:r>
              <a:rPr lang="en-US" dirty="0">
                <a:hlinkClick r:id="rId10"/>
              </a:rPr>
              <a:t>could have thought of something to do</a:t>
            </a:r>
            <a:r>
              <a:rPr lang="en-US" dirty="0" smtClean="0">
                <a:hlinkClick r:id="rId10"/>
              </a:rPr>
              <a:t>.</a:t>
            </a:r>
            <a:r>
              <a:rPr lang="en-US" dirty="0" smtClean="0"/>
              <a:t>"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"</a:t>
            </a:r>
            <a:r>
              <a:rPr lang="en-US" dirty="0" smtClean="0">
                <a:hlinkClick r:id="rId11"/>
              </a:rPr>
              <a:t>You </a:t>
            </a:r>
            <a:r>
              <a:rPr lang="en-US" dirty="0">
                <a:hlinkClick r:id="rId11"/>
              </a:rPr>
              <a:t>could have upset her by saying that</a:t>
            </a:r>
            <a:r>
              <a:rPr lang="en-US" dirty="0" smtClean="0">
                <a:hlinkClick r:id="rId11"/>
              </a:rPr>
              <a:t>.</a:t>
            </a:r>
            <a:r>
              <a:rPr lang="en-US" dirty="0" smtClean="0"/>
              <a:t>“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For more practicing, you could and should go to:</a:t>
            </a:r>
          </a:p>
          <a:p>
            <a:pPr marL="0" indent="0">
              <a:buNone/>
            </a:pPr>
            <a:r>
              <a:rPr lang="en-US" dirty="0"/>
              <a:t>http://www.englishpage.com/modals/might.html</a:t>
            </a:r>
            <a:endParaRPr lang="en-US" dirty="0" smtClean="0"/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2419368"/>
              </p:ext>
            </p:extLst>
          </p:nvPr>
        </p:nvGraphicFramePr>
        <p:xfrm>
          <a:off x="1187624" y="0"/>
          <a:ext cx="7056783" cy="67413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52261"/>
                <a:gridCol w="2352261"/>
                <a:gridCol w="2352261"/>
              </a:tblGrid>
              <a:tr h="16853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s-MX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You shouldn’t have eaten so much.</a:t>
                      </a:r>
                      <a:endParaRPr lang="es-MX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s-MX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5691" marR="115691" marT="138503" marB="13850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s-MX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You should have asked her first.</a:t>
                      </a:r>
                      <a:endParaRPr lang="es-MX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s-MX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5691" marR="115691" marT="138503" marB="13850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s-MX" sz="1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You should have been more careful.</a:t>
                      </a:r>
                      <a:endParaRPr lang="es-MX" sz="1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s-MX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5691" marR="115691" marT="138503" marB="138503" anchor="ctr"/>
                </a:tc>
              </a:tr>
              <a:tr h="16853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s-MX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You should have gone to bed earlier.</a:t>
                      </a:r>
                      <a:endParaRPr lang="es-MX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s-MX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5691" marR="115691" marT="138503" marB="13850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s-MX" sz="1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You shouldn’t have bought it.</a:t>
                      </a:r>
                      <a:endParaRPr lang="es-MX" sz="1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s-MX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5691" marR="115691" marT="138503" marB="13850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s-MX" sz="1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You shouldn’t have said that to him.</a:t>
                      </a:r>
                      <a:endParaRPr lang="es-MX" sz="1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s-MX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5691" marR="115691" marT="138503" marB="138503" anchor="ctr"/>
                </a:tc>
              </a:tr>
              <a:tr h="16853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s-MX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You should have listened to his advice.</a:t>
                      </a:r>
                      <a:endParaRPr lang="es-MX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s-MX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5691" marR="115691" marT="138503" marB="13850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s-MX" sz="1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You should have left earlier.</a:t>
                      </a:r>
                      <a:endParaRPr lang="es-MX" sz="1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s-MX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5691" marR="115691" marT="138503" marB="13850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s-MX" sz="1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You shouldn’t have gone to the party.</a:t>
                      </a:r>
                      <a:endParaRPr lang="es-MX" sz="1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s-MX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5691" marR="115691" marT="138503" marB="138503" anchor="ctr"/>
                </a:tc>
              </a:tr>
              <a:tr h="16853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s-MX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You shouldn’t have agreed to it.</a:t>
                      </a:r>
                      <a:endParaRPr lang="es-MX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s-MX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5691" marR="115691" marT="138503" marB="13850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s-MX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You should have worked harder.</a:t>
                      </a:r>
                      <a:endParaRPr lang="es-MX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s-MX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5691" marR="115691" marT="138503" marB="13850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s-MX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You should have taken an umbrella.</a:t>
                      </a:r>
                      <a:endParaRPr lang="es-MX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s-MX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5691" marR="115691" marT="138503" marB="138503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0643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006542"/>
              </p:ext>
            </p:extLst>
          </p:nvPr>
        </p:nvGraphicFramePr>
        <p:xfrm>
          <a:off x="827584" y="4149080"/>
          <a:ext cx="5486400" cy="9749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You must have looked funny.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It must have been the wind.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You must have felt furious!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It must have been painful.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You must have left it at home.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You must have been exhausted!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11560" y="2208"/>
            <a:ext cx="7420621" cy="6924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STUDENTS A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 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Tell your partner about these situations.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  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      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You tripped up when you were getting off the bus and hurt your knee.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  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      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You were woken up last night by a terrible howling noise, but you don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’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 know what it was.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  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      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You spent the whole of last weekend spring cleaning your apartment.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  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      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You can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’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 find your mobile phone anywhere.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  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      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You accidentally went out wearing one blue shoe and one black shoe.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  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       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You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’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ve just found out a work mate has been spreading gossip about you at work.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 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Listen to your partner telling you about some situations. Choose from these phrases to respond.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solidFill>
                <a:srgbClr val="000000"/>
              </a:solidFill>
              <a:latin typeface="Calibri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solidFill>
                <a:srgbClr val="000000"/>
              </a:solidFill>
              <a:latin typeface="Calibri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- - - - - - - - - - - - - - - - - - - - - - - - - - - - - - - - - - - - - - - - - - - - - - - - - - - - - - - - - - - - - - - - - - - - - -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STUDENTS B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 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Listen to your partner telling you about some situations. Choose from these phrases to respond.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 smtClean="0">
              <a:solidFill>
                <a:srgbClr val="000000"/>
              </a:solidFill>
              <a:latin typeface="Calibri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solidFill>
                <a:srgbClr val="000000"/>
              </a:solidFill>
              <a:latin typeface="Calibri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solidFill>
                <a:srgbClr val="000000"/>
              </a:solidFill>
              <a:latin typeface="Calibri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 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Now tell your partner about these situations.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  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      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Your grandmother told you that she used to be spy.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  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      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You went swimming in a mountain lake in April.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  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      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You accidentally made a cake with salt instead of sugar.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  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      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You managed to learn how to make a website, using only an out-of date library book.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  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      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You called for the bill in a restaurant, only to 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realise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you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’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 left your wallet at home.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  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       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You spent all day yesterday waiting for the electrician to come, but he never showed up.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©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ELTgames.com 2007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387313"/>
              </p:ext>
            </p:extLst>
          </p:nvPr>
        </p:nvGraphicFramePr>
        <p:xfrm>
          <a:off x="1115616" y="2112857"/>
          <a:ext cx="5486400" cy="9749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He </a:t>
                      </a:r>
                      <a:r>
                        <a:rPr lang="es-MX" sz="1100" dirty="0" err="1">
                          <a:effectLst/>
                        </a:rPr>
                        <a:t>must</a:t>
                      </a:r>
                      <a:r>
                        <a:rPr lang="es-MX" sz="1100" dirty="0">
                          <a:effectLst/>
                        </a:rPr>
                        <a:t> </a:t>
                      </a:r>
                      <a:r>
                        <a:rPr lang="es-MX" sz="1100" dirty="0" err="1">
                          <a:effectLst/>
                        </a:rPr>
                        <a:t>have</a:t>
                      </a:r>
                      <a:r>
                        <a:rPr lang="es-MX" sz="1100" dirty="0">
                          <a:effectLst/>
                        </a:rPr>
                        <a:t> </a:t>
                      </a:r>
                      <a:r>
                        <a:rPr lang="es-MX" sz="1100" dirty="0" err="1">
                          <a:effectLst/>
                        </a:rPr>
                        <a:t>forgotten</a:t>
                      </a:r>
                      <a:r>
                        <a:rPr lang="es-MX" sz="1100" dirty="0">
                          <a:effectLst/>
                        </a:rPr>
                        <a:t>.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She must have been joking.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It must have been freezing!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You must have felt embarrassed!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It must have tasted terrible.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It must have been very difficult.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6885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02357"/>
            <a:ext cx="5490383" cy="6655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68497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136</Words>
  <Application>Microsoft Office PowerPoint</Application>
  <PresentationFormat>Presentación en pantalla (4:3)</PresentationFormat>
  <Paragraphs>123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MODULE 7</vt:lpstr>
      <vt:lpstr>GRAMMAR</vt:lpstr>
      <vt:lpstr>Reference: http://english.stackexchange.com/questions/99957/what-is-the-difference-between-can-could-may-and-might</vt:lpstr>
      <vt:lpstr>May / might + have + past participle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7</dc:title>
  <dc:creator>Reynol</dc:creator>
  <cp:lastModifiedBy>Reynol</cp:lastModifiedBy>
  <cp:revision>19</cp:revision>
  <dcterms:created xsi:type="dcterms:W3CDTF">2016-05-30T13:34:45Z</dcterms:created>
  <dcterms:modified xsi:type="dcterms:W3CDTF">2016-06-01T13:32:36Z</dcterms:modified>
</cp:coreProperties>
</file>