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838" y="-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818D7-2977-4F71-A827-089CBDBB2989}" type="datetimeFigureOut">
              <a:rPr lang="es-ES" smtClean="0"/>
              <a:pPr/>
              <a:t>24/09/2016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1702-790B-4469-9287-94E234EBF4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rsonality | FREE ESL worksheet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2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http://www.youtube.com/watch?v=Ef6-iS2BAeI</dc:title>
  <dc:creator>alejandra</dc:creator>
  <cp:lastModifiedBy>pc</cp:lastModifiedBy>
  <cp:revision>4</cp:revision>
  <dcterms:created xsi:type="dcterms:W3CDTF">2013-11-22T05:23:40Z</dcterms:created>
  <dcterms:modified xsi:type="dcterms:W3CDTF">2016-09-24T13:56:37Z</dcterms:modified>
</cp:coreProperties>
</file>