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0" d="100"/>
          <a:sy n="30" d="100"/>
        </p:scale>
        <p:origin x="-1806" y="-6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142E-0205-42BE-B416-4F9F2094B833}" type="datetimeFigureOut">
              <a:rPr lang="es-MX" smtClean="0"/>
              <a:t>13/09/2017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DFC2-72B4-4611-8D0C-BFC3A5A0A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769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142E-0205-42BE-B416-4F9F2094B833}" type="datetimeFigureOut">
              <a:rPr lang="es-MX" smtClean="0"/>
              <a:t>13/09/2017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DFC2-72B4-4611-8D0C-BFC3A5A0A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2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142E-0205-42BE-B416-4F9F2094B833}" type="datetimeFigureOut">
              <a:rPr lang="es-MX" smtClean="0"/>
              <a:t>13/09/2017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DFC2-72B4-4611-8D0C-BFC3A5A0A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618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142E-0205-42BE-B416-4F9F2094B833}" type="datetimeFigureOut">
              <a:rPr lang="es-MX" smtClean="0"/>
              <a:t>13/09/2017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DFC2-72B4-4611-8D0C-BFC3A5A0A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011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142E-0205-42BE-B416-4F9F2094B833}" type="datetimeFigureOut">
              <a:rPr lang="es-MX" smtClean="0"/>
              <a:t>13/09/2017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DFC2-72B4-4611-8D0C-BFC3A5A0A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99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142E-0205-42BE-B416-4F9F2094B833}" type="datetimeFigureOut">
              <a:rPr lang="es-MX" smtClean="0"/>
              <a:t>13/09/2017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DFC2-72B4-4611-8D0C-BFC3A5A0A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1100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142E-0205-42BE-B416-4F9F2094B833}" type="datetimeFigureOut">
              <a:rPr lang="es-MX" smtClean="0"/>
              <a:t>13/09/2017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DFC2-72B4-4611-8D0C-BFC3A5A0A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856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142E-0205-42BE-B416-4F9F2094B833}" type="datetimeFigureOut">
              <a:rPr lang="es-MX" smtClean="0"/>
              <a:t>13/09/2017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DFC2-72B4-4611-8D0C-BFC3A5A0A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360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142E-0205-42BE-B416-4F9F2094B833}" type="datetimeFigureOut">
              <a:rPr lang="es-MX" smtClean="0"/>
              <a:t>13/09/2017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DFC2-72B4-4611-8D0C-BFC3A5A0A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392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142E-0205-42BE-B416-4F9F2094B833}" type="datetimeFigureOut">
              <a:rPr lang="es-MX" smtClean="0"/>
              <a:t>13/09/2017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DFC2-72B4-4611-8D0C-BFC3A5A0A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01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142E-0205-42BE-B416-4F9F2094B833}" type="datetimeFigureOut">
              <a:rPr lang="es-MX" smtClean="0"/>
              <a:t>13/09/2017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DFC2-72B4-4611-8D0C-BFC3A5A0A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64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E142E-0205-42BE-B416-4F9F2094B833}" type="datetimeFigureOut">
              <a:rPr lang="es-MX" smtClean="0"/>
              <a:t>13/09/2017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3DFC2-72B4-4611-8D0C-BFC3A5A0A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555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85" y="0"/>
            <a:ext cx="6677015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35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525706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</dc:creator>
  <cp:lastModifiedBy>x</cp:lastModifiedBy>
  <cp:revision>7</cp:revision>
  <dcterms:created xsi:type="dcterms:W3CDTF">2016-09-14T02:08:53Z</dcterms:created>
  <dcterms:modified xsi:type="dcterms:W3CDTF">2017-09-14T04:10:41Z</dcterms:modified>
</cp:coreProperties>
</file>