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1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D3913-7897-4C1B-A9D4-7076858B6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765EB6-5618-45BC-BFB8-852DE28E2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FAC945-301F-47D6-9A91-23712C10E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40CFF5-D09E-409D-81F5-1AECBE6C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8873CA-E506-4BFD-8015-4F80BC873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25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C4EDD-040B-430C-AD19-77263159D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9D9EDA-24D5-4E7E-BE94-9872BD491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97AAA4-A68F-4AA3-B419-7BD3E98CE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85D896-D389-4048-B277-1CF6B2E6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009B0E-3B2D-42D6-B58E-4F7391A4F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348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89D530D-5422-4D3F-8A55-A18DE4D43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69C836-DB00-434C-837F-09E5C106D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A9433A-37D4-461C-AE1C-4D06B9C46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E38EF4-3755-4464-9817-91B1F3C77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769DFD-5B88-4EAD-93CD-E962F3FE1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58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C26BB-F7D3-4525-9058-5F8A3880F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6DD5A4-1043-4E3E-83DD-9C3F64144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4E12FE-D709-4742-A35C-E64CB85E5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473CA8-BA67-4FD0-B491-D5DA0F4FD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453BA3-2258-4C51-95F2-AC5F21BF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0220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0BD12-D07B-414F-AA47-04B2DAB73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AE4688-1CA4-47F8-9ECE-C6C2D640F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BB915D-422A-407A-B097-2BAC08DD0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6947EB-FBE0-4C40-92E5-DCB4C43C0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15EF30-F6EF-4941-B12A-81CCEEEE7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062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0D6942-2F2F-4E6E-8148-41A91837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085E25-E2C8-494E-9A37-17C609C285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4BDB8A-665E-4317-BE21-E91F2E530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EE1B8E-E287-45B3-BF76-32615B99F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28FA0F-94B9-4CB6-9B27-8CB410D5B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65A336-94DD-4C47-9524-50C9C20A7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425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1EAF13-309E-4D82-AFFC-37B747042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60D62C-5B8F-4661-BD3A-C66E3CCCD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8A632E-7532-467B-8717-C72F39DC3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04F86D-1A22-4F62-8F39-15E81F7C3E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47762A-01DE-421B-AA86-8964F19A2E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583064-B9CF-4693-946D-405B85DD8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A70B6E7-4959-4208-BA6F-2E1D0EDB8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C5FFAD-DA69-46ED-BDF1-53642DAF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849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02982-64CD-4D9F-8643-4D7E2937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D06E9F5-825C-405B-9E6E-C87707C6E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EE5EF5-9FD5-47F3-9D56-154F21172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2EAD5D-CF91-4345-88DB-2DA9B5FDB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238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169E790-CBAF-48DD-BE25-FBC9A0B2B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B667D1-E51A-455D-80AD-A5F944952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B12D5E-75E8-4938-9371-99266944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965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ABC09A-1845-4165-BF3A-21C79C3F6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1F36B7-4F2E-4D45-9759-CF1AA15B1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DA2F35-C3F4-433E-8543-9FA47E53E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E1617D-540E-449B-98BF-7FF5CA63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70E021-0E65-4CD6-97AE-879C33F73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741EA86-93C7-4792-B7EE-60F9C861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737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19A1C-897D-4D66-BF90-A437D3A7E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0289D5A-64B3-4992-B22B-5AFE5B34C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808E87-026A-4FDD-808C-B8632C0B9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81A7EF-D74D-4C01-8A46-7911DC3A3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725C70-DFC3-429B-ADC2-B1ADA277A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1519C8-BA4F-4031-8BD5-08B37A943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081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154604-0CFE-4942-B94A-1CF388408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832FD8-F3CA-4398-B906-CB80AFC26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CD515-E56E-48B8-BE86-F6F925B94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65E61-3D73-4222-9952-4C72B132BECE}" type="datetimeFigureOut">
              <a:rPr lang="es-MX" smtClean="0"/>
              <a:t>15/11/2017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9A3CC0-201B-4595-93D6-0E6C75F1B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D5170E-E562-4E50-A392-714E0D2C5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F4820-0FBD-4CF0-B35F-280E916B1E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42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B410D9B2-00D1-4FA7-AB3F-A6334340C747}"/>
              </a:ext>
            </a:extLst>
          </p:cNvPr>
          <p:cNvGrpSpPr/>
          <p:nvPr/>
        </p:nvGrpSpPr>
        <p:grpSpPr>
          <a:xfrm>
            <a:off x="0" y="0"/>
            <a:ext cx="9231086" cy="6923315"/>
            <a:chOff x="0" y="0"/>
            <a:chExt cx="9231086" cy="6923315"/>
          </a:xfrm>
        </p:grpSpPr>
        <p:pic>
          <p:nvPicPr>
            <p:cNvPr id="1026" name="Picture 2" descr="Resultado de imagen para gonna going to">
              <a:extLst>
                <a:ext uri="{FF2B5EF4-FFF2-40B4-BE49-F238E27FC236}">
                  <a16:creationId xmlns:a16="http://schemas.microsoft.com/office/drawing/2014/main" id="{86EE544F-2F75-43FD-88F7-D74EE46F31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231086" cy="6923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Picture 2" descr="Resultado de imagen para gonna going to">
              <a:extLst>
                <a:ext uri="{FF2B5EF4-FFF2-40B4-BE49-F238E27FC236}">
                  <a16:creationId xmlns:a16="http://schemas.microsoft.com/office/drawing/2014/main" id="{C5B3D50F-1932-4784-8D32-17DF5D7315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7980" y="4670073"/>
              <a:ext cx="1818841" cy="20355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633425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javier puente</cp:lastModifiedBy>
  <cp:revision>4</cp:revision>
  <dcterms:created xsi:type="dcterms:W3CDTF">2017-11-16T02:22:41Z</dcterms:created>
  <dcterms:modified xsi:type="dcterms:W3CDTF">2017-11-16T02:54:20Z</dcterms:modified>
</cp:coreProperties>
</file>