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24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3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0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3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0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7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79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7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9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E90C-0FB0-4C39-9C07-7A351F7216C4}" type="datetimeFigureOut">
              <a:rPr lang="es-MX" smtClean="0"/>
              <a:t>21/11/2017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290A-D68E-498A-96C6-62937BAB6A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5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englishkids.britishcouncil.org/en/grammar-practice/going-plan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going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39"/>
            <a:ext cx="8964488" cy="67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2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24350" r="4263" b="56403"/>
          <a:stretch/>
        </p:blipFill>
        <p:spPr bwMode="auto">
          <a:xfrm>
            <a:off x="179512" y="1556792"/>
            <a:ext cx="8784976" cy="12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28804" y="548680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Affirmative</a:t>
            </a:r>
            <a:r>
              <a:rPr lang="es-MX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sentences</a:t>
            </a:r>
            <a:endParaRPr lang="es-MX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Resultado de imagen para positive sig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3727" r="13253" b="13071"/>
          <a:stretch/>
        </p:blipFill>
        <p:spPr bwMode="auto">
          <a:xfrm>
            <a:off x="704786" y="546613"/>
            <a:ext cx="712768" cy="7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89059"/>
            <a:ext cx="2079473" cy="25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270892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MX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77518" y="2708920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s-MX" sz="4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s-MX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es-MX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17220" y="2708920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s-MX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98870" y="2721114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MX" sz="4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s-MX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house</a:t>
            </a:r>
            <a:endParaRPr lang="es-MX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oing to nega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9987" b="55655"/>
          <a:stretch/>
        </p:blipFill>
        <p:spPr bwMode="auto">
          <a:xfrm>
            <a:off x="107504" y="1844824"/>
            <a:ext cx="9001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28804" y="548680"/>
            <a:ext cx="4974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s-MX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sentences</a:t>
            </a:r>
            <a:endParaRPr lang="es-MX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Resultado de imagen para negative sign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17" b="35237"/>
          <a:stretch/>
        </p:blipFill>
        <p:spPr bwMode="auto">
          <a:xfrm>
            <a:off x="755576" y="862433"/>
            <a:ext cx="600000" cy="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270892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MX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708920"/>
            <a:ext cx="369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MX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 NOT </a:t>
            </a:r>
            <a:r>
              <a:rPr lang="es-MX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s-MX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es-MX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270892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MX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02" y="3717032"/>
            <a:ext cx="4618092" cy="27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76256" y="270892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MX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</a:t>
            </a:r>
            <a:r>
              <a:rPr lang="es-MX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friday</a:t>
            </a:r>
            <a:endParaRPr lang="es-MX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7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8562" b="54986"/>
          <a:stretch/>
        </p:blipFill>
        <p:spPr bwMode="auto">
          <a:xfrm>
            <a:off x="107504" y="1268760"/>
            <a:ext cx="90364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53556" y="404664"/>
            <a:ext cx="4742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 / No </a:t>
            </a:r>
            <a:r>
              <a:rPr lang="es-MX" sz="4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s-MX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-387424"/>
            <a:ext cx="6912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 smtClean="0">
                <a:solidFill>
                  <a:srgbClr val="00B050"/>
                </a:solidFill>
                <a:latin typeface="Crash-a-Like" pitchFamily="2" charset="0"/>
              </a:rPr>
              <a:t>?</a:t>
            </a:r>
            <a:endParaRPr lang="es-MX" sz="11500" b="1" dirty="0">
              <a:solidFill>
                <a:srgbClr val="00B050"/>
              </a:solidFill>
              <a:latin typeface="Crash-a-Like" pitchFamily="2" charset="0"/>
            </a:endParaRP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4818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242088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61609" y="2420888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hey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60273" y="2422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00584" y="2422629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beach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-387424"/>
            <a:ext cx="16946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 smtClean="0">
                <a:solidFill>
                  <a:srgbClr val="00B050"/>
                </a:solidFill>
                <a:latin typeface="Crash-a-Like" pitchFamily="2" charset="0"/>
              </a:rPr>
              <a:t>?</a:t>
            </a:r>
            <a:r>
              <a:rPr lang="es-MX" sz="9600" b="1" dirty="0" err="1" smtClean="0">
                <a:solidFill>
                  <a:srgbClr val="00B050"/>
                </a:solidFill>
                <a:latin typeface="Crash-a-Like" pitchFamily="2" charset="0"/>
                <a:cs typeface="Arial" pitchFamily="34" charset="0"/>
              </a:rPr>
              <a:t>Wh</a:t>
            </a:r>
            <a:endParaRPr lang="es-MX" sz="11500" b="1" dirty="0">
              <a:solidFill>
                <a:srgbClr val="00B050"/>
              </a:solidFill>
              <a:latin typeface="Crash-a-Like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5736" y="560874"/>
            <a:ext cx="260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s-MX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b="57348"/>
          <a:stretch/>
        </p:blipFill>
        <p:spPr bwMode="auto">
          <a:xfrm>
            <a:off x="179512" y="1481448"/>
            <a:ext cx="8856984" cy="11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242088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78244" y="2420888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76297" y="2422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28210" y="2422629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saturday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2422629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73" y="3717032"/>
            <a:ext cx="3228587" cy="27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528" y="291449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78244" y="2914492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76297" y="291623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28210" y="2916233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saturday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91680" y="2916233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</a:t>
            </a:r>
            <a:endParaRPr lang="es-MX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7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19776" r="23542" b="63827"/>
          <a:stretch/>
        </p:blipFill>
        <p:spPr bwMode="auto">
          <a:xfrm>
            <a:off x="467544" y="116632"/>
            <a:ext cx="7992888" cy="13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562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443304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Write</a:t>
            </a:r>
            <a:r>
              <a:rPr lang="es-MX" dirty="0" smtClean="0"/>
              <a:t>  5 (+ and -)</a:t>
            </a:r>
            <a:r>
              <a:rPr lang="es-MX" dirty="0" err="1" smtClean="0"/>
              <a:t>sentences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endParaRPr lang="es-MX" dirty="0" smtClean="0"/>
          </a:p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475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28233" r="23542" b="19396"/>
          <a:stretch/>
        </p:blipFill>
        <p:spPr bwMode="auto">
          <a:xfrm>
            <a:off x="395536" y="42603"/>
            <a:ext cx="8352928" cy="360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27695" r="24191" b="29848"/>
          <a:stretch/>
        </p:blipFill>
        <p:spPr bwMode="auto">
          <a:xfrm>
            <a:off x="467544" y="3707568"/>
            <a:ext cx="8208912" cy="31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3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91046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learnenglishkids.britishcouncil.org/en/grammar-practice/going-plans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Click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link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and </a:t>
            </a:r>
            <a:r>
              <a:rPr lang="es-MX" dirty="0" err="1" smtClean="0"/>
              <a:t>practice</a:t>
            </a:r>
            <a:r>
              <a:rPr lang="es-MX" dirty="0" smtClean="0"/>
              <a:t> (</a:t>
            </a:r>
            <a:r>
              <a:rPr lang="es-MX" dirty="0" err="1" smtClean="0"/>
              <a:t>game</a:t>
            </a:r>
            <a:r>
              <a:rPr lang="es-MX" dirty="0" smtClean="0"/>
              <a:t> 1)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use f </a:t>
            </a:r>
            <a:r>
              <a:rPr lang="es-MX" dirty="0" err="1" smtClean="0"/>
              <a:t>going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 </a:t>
            </a:r>
            <a:r>
              <a:rPr lang="es-MX" dirty="0" err="1" smtClean="0"/>
              <a:t>future</a:t>
            </a:r>
            <a:r>
              <a:rPr lang="es-MX" dirty="0" smtClean="0"/>
              <a:t> </a:t>
            </a:r>
            <a:r>
              <a:rPr lang="es-MX" dirty="0" err="1" smtClean="0"/>
              <a:t>intentions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5408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87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Lapenep</dc:creator>
  <cp:lastModifiedBy>Lapenep</cp:lastModifiedBy>
  <cp:revision>7</cp:revision>
  <dcterms:created xsi:type="dcterms:W3CDTF">2017-11-09T15:09:58Z</dcterms:created>
  <dcterms:modified xsi:type="dcterms:W3CDTF">2017-11-21T15:06:38Z</dcterms:modified>
</cp:coreProperties>
</file>