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5" r:id="rId2"/>
    <p:sldId id="256" r:id="rId3"/>
    <p:sldId id="257" r:id="rId4"/>
    <p:sldId id="258" r:id="rId5"/>
    <p:sldId id="259" r:id="rId6"/>
    <p:sldId id="260" r:id="rId7"/>
    <p:sldId id="264" r:id="rId8"/>
    <p:sldId id="261" r:id="rId9"/>
    <p:sldId id="263" r:id="rId10"/>
    <p:sldId id="262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A3FA06"/>
    <a:srgbClr val="15F73B"/>
    <a:srgbClr val="B72EBA"/>
    <a:srgbClr val="E8068D"/>
    <a:srgbClr val="9AF8F4"/>
    <a:srgbClr val="E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09581-0101-4D37-99C6-76408736520A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34A07C5-3C78-4C43-BB6D-5389986AAF74}">
      <dgm:prSet phldrT="[Texto]"/>
      <dgm:spPr/>
      <dgm:t>
        <a:bodyPr/>
        <a:lstStyle/>
        <a:p>
          <a:r>
            <a:rPr lang="es-MX" dirty="0" smtClean="0">
              <a:ln/>
              <a:solidFill>
                <a:srgbClr val="002060"/>
              </a:solidFill>
            </a:rPr>
            <a:t>Anorexia</a:t>
          </a:r>
          <a:r>
            <a:rPr lang="es-MX" dirty="0" smtClean="0">
              <a:solidFill>
                <a:srgbClr val="002060"/>
              </a:solidFill>
            </a:rPr>
            <a:t> infantil</a:t>
          </a:r>
          <a:endParaRPr lang="es-MX" dirty="0">
            <a:solidFill>
              <a:srgbClr val="002060"/>
            </a:solidFill>
          </a:endParaRPr>
        </a:p>
      </dgm:t>
    </dgm:pt>
    <dgm:pt modelId="{DC4994FD-7C48-46B1-8C6F-F88EAC13F893}" type="parTrans" cxnId="{9A4CFD3D-D1D3-4DC4-A1A1-03619D10DB37}">
      <dgm:prSet/>
      <dgm:spPr/>
      <dgm:t>
        <a:bodyPr/>
        <a:lstStyle/>
        <a:p>
          <a:endParaRPr lang="es-MX"/>
        </a:p>
      </dgm:t>
    </dgm:pt>
    <dgm:pt modelId="{8A83337E-807B-457F-8B35-B2EBFDB0F125}" type="sibTrans" cxnId="{9A4CFD3D-D1D3-4DC4-A1A1-03619D10DB37}">
      <dgm:prSet/>
      <dgm:spPr/>
      <dgm:t>
        <a:bodyPr/>
        <a:lstStyle/>
        <a:p>
          <a:endParaRPr lang="es-MX"/>
        </a:p>
      </dgm:t>
    </dgm:pt>
    <dgm:pt modelId="{7F99645E-E8F3-436C-873D-BF1F32C07A08}">
      <dgm:prSet phldrT="[Texto]"/>
      <dgm:spPr/>
      <dgm:t>
        <a:bodyPr/>
        <a:lstStyle/>
        <a:p>
          <a:r>
            <a:rPr lang="es-MX" dirty="0" smtClean="0">
              <a:solidFill>
                <a:srgbClr val="002060"/>
              </a:solidFill>
            </a:rPr>
            <a:t>Psicológico:</a:t>
          </a:r>
          <a:endParaRPr lang="es-MX" dirty="0">
            <a:solidFill>
              <a:srgbClr val="002060"/>
            </a:solidFill>
          </a:endParaRPr>
        </a:p>
      </dgm:t>
    </dgm:pt>
    <dgm:pt modelId="{3AD43979-9544-4F4D-ABC3-8B3C6749928F}" type="parTrans" cxnId="{24083C57-A8E6-40FD-ABE4-7392B883E3DE}">
      <dgm:prSet/>
      <dgm:spPr/>
      <dgm:t>
        <a:bodyPr/>
        <a:lstStyle/>
        <a:p>
          <a:endParaRPr lang="es-MX" dirty="0"/>
        </a:p>
      </dgm:t>
    </dgm:pt>
    <dgm:pt modelId="{718FFAEE-4B90-4246-A986-8396C86057D1}" type="sibTrans" cxnId="{24083C57-A8E6-40FD-ABE4-7392B883E3DE}">
      <dgm:prSet/>
      <dgm:spPr/>
      <dgm:t>
        <a:bodyPr/>
        <a:lstStyle/>
        <a:p>
          <a:endParaRPr lang="es-MX"/>
        </a:p>
      </dgm:t>
    </dgm:pt>
    <dgm:pt modelId="{43ECA390-C3B1-4599-BABE-1C10BC43657B}">
      <dgm:prSet phldrT="[Texto]"/>
      <dgm:spPr/>
      <dgm:t>
        <a:bodyPr/>
        <a:lstStyle/>
        <a:p>
          <a:r>
            <a:rPr lang="es-MX" dirty="0" smtClean="0">
              <a:solidFill>
                <a:srgbClr val="002060"/>
              </a:solidFill>
            </a:rPr>
            <a:t>Orgánica</a:t>
          </a:r>
          <a:endParaRPr lang="es-MX" dirty="0">
            <a:solidFill>
              <a:srgbClr val="002060"/>
            </a:solidFill>
          </a:endParaRPr>
        </a:p>
      </dgm:t>
    </dgm:pt>
    <dgm:pt modelId="{86C861B7-DD58-4E5B-AE7D-9248B6DA3FE3}" type="parTrans" cxnId="{58C8164E-A652-4E4D-9F0A-52F005ED72AE}">
      <dgm:prSet/>
      <dgm:spPr/>
      <dgm:t>
        <a:bodyPr/>
        <a:lstStyle/>
        <a:p>
          <a:endParaRPr lang="es-MX" dirty="0"/>
        </a:p>
      </dgm:t>
    </dgm:pt>
    <dgm:pt modelId="{B9DA9F76-ED0F-4590-A7D3-FEB4A484C80D}" type="sibTrans" cxnId="{58C8164E-A652-4E4D-9F0A-52F005ED72AE}">
      <dgm:prSet/>
      <dgm:spPr/>
      <dgm:t>
        <a:bodyPr/>
        <a:lstStyle/>
        <a:p>
          <a:endParaRPr lang="es-MX"/>
        </a:p>
      </dgm:t>
    </dgm:pt>
    <dgm:pt modelId="{FE3EA931-295A-4EB8-963D-38339278552D}">
      <dgm:prSet phldrT="[Texto]"/>
      <dgm:spPr/>
      <dgm:t>
        <a:bodyPr/>
        <a:lstStyle/>
        <a:p>
          <a:r>
            <a:rPr lang="es-MX" dirty="0" smtClean="0">
              <a:solidFill>
                <a:srgbClr val="002060"/>
              </a:solidFill>
            </a:rPr>
            <a:t>Funcional</a:t>
          </a:r>
          <a:endParaRPr lang="es-MX" dirty="0">
            <a:solidFill>
              <a:srgbClr val="002060"/>
            </a:solidFill>
          </a:endParaRPr>
        </a:p>
      </dgm:t>
    </dgm:pt>
    <dgm:pt modelId="{B6D087B4-72BD-4EDB-A2B1-1E9B97C806C7}" type="parTrans" cxnId="{F035A3DB-EFF6-4EB6-A35B-00F41AD0D18C}">
      <dgm:prSet/>
      <dgm:spPr/>
      <dgm:t>
        <a:bodyPr/>
        <a:lstStyle/>
        <a:p>
          <a:endParaRPr lang="es-MX" dirty="0"/>
        </a:p>
      </dgm:t>
    </dgm:pt>
    <dgm:pt modelId="{9163AD43-F776-4151-8DDB-2F85A28A7373}" type="sibTrans" cxnId="{F035A3DB-EFF6-4EB6-A35B-00F41AD0D18C}">
      <dgm:prSet/>
      <dgm:spPr/>
      <dgm:t>
        <a:bodyPr/>
        <a:lstStyle/>
        <a:p>
          <a:endParaRPr lang="es-MX"/>
        </a:p>
      </dgm:t>
    </dgm:pt>
    <dgm:pt modelId="{070FF401-AFC5-496F-A9EB-F1180B42CAA7}">
      <dgm:prSet/>
      <dgm:spPr/>
      <dgm:t>
        <a:bodyPr/>
        <a:lstStyle/>
        <a:p>
          <a:r>
            <a:rPr lang="es-MX" dirty="0" smtClean="0">
              <a:solidFill>
                <a:srgbClr val="002060"/>
              </a:solidFill>
            </a:rPr>
            <a:t>Tratamiento</a:t>
          </a:r>
          <a:endParaRPr lang="es-MX" dirty="0">
            <a:solidFill>
              <a:srgbClr val="002060"/>
            </a:solidFill>
          </a:endParaRPr>
        </a:p>
      </dgm:t>
    </dgm:pt>
    <dgm:pt modelId="{2F59E045-79B3-4C2A-936E-2478366FC00B}" type="parTrans" cxnId="{0327D3E0-B25A-4101-BD49-C2A7433EC304}">
      <dgm:prSet/>
      <dgm:spPr/>
      <dgm:t>
        <a:bodyPr/>
        <a:lstStyle/>
        <a:p>
          <a:endParaRPr lang="es-MX" dirty="0"/>
        </a:p>
      </dgm:t>
    </dgm:pt>
    <dgm:pt modelId="{4735F419-954C-4320-B1ED-880A62A7C7D8}" type="sibTrans" cxnId="{0327D3E0-B25A-4101-BD49-C2A7433EC304}">
      <dgm:prSet/>
      <dgm:spPr/>
      <dgm:t>
        <a:bodyPr/>
        <a:lstStyle/>
        <a:p>
          <a:endParaRPr lang="es-MX"/>
        </a:p>
      </dgm:t>
    </dgm:pt>
    <dgm:pt modelId="{46B0BD96-2F3B-4E61-93A7-26143D09BB1D}">
      <dgm:prSet/>
      <dgm:spPr/>
      <dgm:t>
        <a:bodyPr/>
        <a:lstStyle/>
        <a:p>
          <a:r>
            <a:rPr lang="es-MX" dirty="0" smtClean="0">
              <a:solidFill>
                <a:srgbClr val="002060"/>
              </a:solidFill>
            </a:rPr>
            <a:t>Prevención</a:t>
          </a:r>
          <a:endParaRPr lang="es-MX" dirty="0">
            <a:solidFill>
              <a:srgbClr val="002060"/>
            </a:solidFill>
          </a:endParaRPr>
        </a:p>
      </dgm:t>
    </dgm:pt>
    <dgm:pt modelId="{C2A1A13A-382A-495C-80DB-066A044D0FE7}" type="parTrans" cxnId="{F5EB30EA-4773-4A4C-8DAC-603049E4B968}">
      <dgm:prSet/>
      <dgm:spPr/>
      <dgm:t>
        <a:bodyPr/>
        <a:lstStyle/>
        <a:p>
          <a:endParaRPr lang="es-MX" dirty="0"/>
        </a:p>
      </dgm:t>
    </dgm:pt>
    <dgm:pt modelId="{F92A72C7-0C56-4A0D-8634-24CA21665704}" type="sibTrans" cxnId="{F5EB30EA-4773-4A4C-8DAC-603049E4B968}">
      <dgm:prSet/>
      <dgm:spPr/>
      <dgm:t>
        <a:bodyPr/>
        <a:lstStyle/>
        <a:p>
          <a:endParaRPr lang="es-MX"/>
        </a:p>
      </dgm:t>
    </dgm:pt>
    <dgm:pt modelId="{1AA6D016-6A5D-4893-B5A6-8464FBEBC4C1}" type="pres">
      <dgm:prSet presAssocID="{91609581-0101-4D37-99C6-76408736520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3BC65BD-5FF7-46B7-9E9A-90AAD338A18E}" type="pres">
      <dgm:prSet presAssocID="{134A07C5-3C78-4C43-BB6D-5389986AAF74}" presName="root1" presStyleCnt="0"/>
      <dgm:spPr/>
    </dgm:pt>
    <dgm:pt modelId="{DAC3901E-3A69-4BC2-9BE3-1C5FE2635203}" type="pres">
      <dgm:prSet presAssocID="{134A07C5-3C78-4C43-BB6D-5389986AAF7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24281C4-135C-4750-9287-6A91E1306706}" type="pres">
      <dgm:prSet presAssocID="{134A07C5-3C78-4C43-BB6D-5389986AAF74}" presName="level2hierChild" presStyleCnt="0"/>
      <dgm:spPr/>
    </dgm:pt>
    <dgm:pt modelId="{EE48CCEA-4F98-464A-98CA-C230E2A4309E}" type="pres">
      <dgm:prSet presAssocID="{3AD43979-9544-4F4D-ABC3-8B3C6749928F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2D13A141-74BB-4B29-8FFD-CF07E30F0F2D}" type="pres">
      <dgm:prSet presAssocID="{3AD43979-9544-4F4D-ABC3-8B3C6749928F}" presName="connTx" presStyleLbl="parChTrans1D2" presStyleIdx="0" presStyleCnt="3"/>
      <dgm:spPr/>
      <dgm:t>
        <a:bodyPr/>
        <a:lstStyle/>
        <a:p>
          <a:endParaRPr lang="es-MX"/>
        </a:p>
      </dgm:t>
    </dgm:pt>
    <dgm:pt modelId="{E2DE2205-17E1-44CB-AEA2-5EDEC8553A62}" type="pres">
      <dgm:prSet presAssocID="{7F99645E-E8F3-436C-873D-BF1F32C07A08}" presName="root2" presStyleCnt="0"/>
      <dgm:spPr/>
    </dgm:pt>
    <dgm:pt modelId="{64A0967C-CF33-4BA0-8DA6-0E8CA2CBBD91}" type="pres">
      <dgm:prSet presAssocID="{7F99645E-E8F3-436C-873D-BF1F32C07A0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E923838-002A-4FAA-8778-77EA0900471A}" type="pres">
      <dgm:prSet presAssocID="{7F99645E-E8F3-436C-873D-BF1F32C07A08}" presName="level3hierChild" presStyleCnt="0"/>
      <dgm:spPr/>
    </dgm:pt>
    <dgm:pt modelId="{64099D9F-4122-4663-9A20-45862206FDBF}" type="pres">
      <dgm:prSet presAssocID="{2F59E045-79B3-4C2A-936E-2478366FC00B}" presName="conn2-1" presStyleLbl="parChTrans1D3" presStyleIdx="0" presStyleCnt="2"/>
      <dgm:spPr/>
      <dgm:t>
        <a:bodyPr/>
        <a:lstStyle/>
        <a:p>
          <a:endParaRPr lang="es-MX"/>
        </a:p>
      </dgm:t>
    </dgm:pt>
    <dgm:pt modelId="{2103D2AF-28D7-4CB4-8300-D9070D379271}" type="pres">
      <dgm:prSet presAssocID="{2F59E045-79B3-4C2A-936E-2478366FC00B}" presName="connTx" presStyleLbl="parChTrans1D3" presStyleIdx="0" presStyleCnt="2"/>
      <dgm:spPr/>
      <dgm:t>
        <a:bodyPr/>
        <a:lstStyle/>
        <a:p>
          <a:endParaRPr lang="es-MX"/>
        </a:p>
      </dgm:t>
    </dgm:pt>
    <dgm:pt modelId="{A9B1E912-B0B9-488E-B059-8B445E267FA7}" type="pres">
      <dgm:prSet presAssocID="{070FF401-AFC5-496F-A9EB-F1180B42CAA7}" presName="root2" presStyleCnt="0"/>
      <dgm:spPr/>
    </dgm:pt>
    <dgm:pt modelId="{39429E80-490E-4502-BDC2-BF94AC79A04F}" type="pres">
      <dgm:prSet presAssocID="{070FF401-AFC5-496F-A9EB-F1180B42CAA7}" presName="LevelTwoTextNode" presStyleLbl="node3" presStyleIdx="0" presStyleCnt="2" custLinFactY="31554" custLinFactNeighborX="-5434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9C891D-4082-4CDC-845D-DEE8DCAFE3EF}" type="pres">
      <dgm:prSet presAssocID="{070FF401-AFC5-496F-A9EB-F1180B42CAA7}" presName="level3hierChild" presStyleCnt="0"/>
      <dgm:spPr/>
    </dgm:pt>
    <dgm:pt modelId="{29EDC2EB-4228-4A0D-9EBC-E667BE0702B8}" type="pres">
      <dgm:prSet presAssocID="{C2A1A13A-382A-495C-80DB-066A044D0FE7}" presName="conn2-1" presStyleLbl="parChTrans1D3" presStyleIdx="1" presStyleCnt="2"/>
      <dgm:spPr/>
      <dgm:t>
        <a:bodyPr/>
        <a:lstStyle/>
        <a:p>
          <a:endParaRPr lang="es-MX"/>
        </a:p>
      </dgm:t>
    </dgm:pt>
    <dgm:pt modelId="{A529BA70-F246-49FF-BC5F-65256AE093C8}" type="pres">
      <dgm:prSet presAssocID="{C2A1A13A-382A-495C-80DB-066A044D0FE7}" presName="connTx" presStyleLbl="parChTrans1D3" presStyleIdx="1" presStyleCnt="2"/>
      <dgm:spPr/>
      <dgm:t>
        <a:bodyPr/>
        <a:lstStyle/>
        <a:p>
          <a:endParaRPr lang="es-MX"/>
        </a:p>
      </dgm:t>
    </dgm:pt>
    <dgm:pt modelId="{E469A7CC-C7C3-4EA8-9FA7-DC643B0EAE05}" type="pres">
      <dgm:prSet presAssocID="{46B0BD96-2F3B-4E61-93A7-26143D09BB1D}" presName="root2" presStyleCnt="0"/>
      <dgm:spPr/>
    </dgm:pt>
    <dgm:pt modelId="{23D4A7B0-52B2-4293-B754-C157DD3785E7}" type="pres">
      <dgm:prSet presAssocID="{46B0BD96-2F3B-4E61-93A7-26143D09BB1D}" presName="LevelTwoTextNode" presStyleLbl="node3" presStyleIdx="1" presStyleCnt="2" custLinFactY="46679" custLinFactNeighborX="79764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782CAE-1323-47F6-AD03-6E575E26ACDD}" type="pres">
      <dgm:prSet presAssocID="{46B0BD96-2F3B-4E61-93A7-26143D09BB1D}" presName="level3hierChild" presStyleCnt="0"/>
      <dgm:spPr/>
    </dgm:pt>
    <dgm:pt modelId="{BB6AFBFB-9BF1-4C5F-8405-C8E27C582817}" type="pres">
      <dgm:prSet presAssocID="{86C861B7-DD58-4E5B-AE7D-9248B6DA3FE3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27AC98A5-61AD-43F6-A5D2-50E57B337B32}" type="pres">
      <dgm:prSet presAssocID="{86C861B7-DD58-4E5B-AE7D-9248B6DA3FE3}" presName="connTx" presStyleLbl="parChTrans1D2" presStyleIdx="1" presStyleCnt="3"/>
      <dgm:spPr/>
      <dgm:t>
        <a:bodyPr/>
        <a:lstStyle/>
        <a:p>
          <a:endParaRPr lang="es-MX"/>
        </a:p>
      </dgm:t>
    </dgm:pt>
    <dgm:pt modelId="{7B3CF0C8-4747-4748-AD6C-29A575A727CC}" type="pres">
      <dgm:prSet presAssocID="{43ECA390-C3B1-4599-BABE-1C10BC43657B}" presName="root2" presStyleCnt="0"/>
      <dgm:spPr/>
    </dgm:pt>
    <dgm:pt modelId="{DF49AA62-3325-442A-85DF-53E71C725C52}" type="pres">
      <dgm:prSet presAssocID="{43ECA390-C3B1-4599-BABE-1C10BC43657B}" presName="LevelTwoTextNode" presStyleLbl="node2" presStyleIdx="1" presStyleCnt="3" custLinFactNeighborX="-7851" custLinFactNeighborY="18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13DC6B2-0EF7-4E9B-A319-E117CDDBB980}" type="pres">
      <dgm:prSet presAssocID="{43ECA390-C3B1-4599-BABE-1C10BC43657B}" presName="level3hierChild" presStyleCnt="0"/>
      <dgm:spPr/>
    </dgm:pt>
    <dgm:pt modelId="{BD220498-40C7-4E3A-AEFF-376E40A29B7F}" type="pres">
      <dgm:prSet presAssocID="{B6D087B4-72BD-4EDB-A2B1-1E9B97C806C7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EA664906-0E66-488E-B762-0BF0E9D54B34}" type="pres">
      <dgm:prSet presAssocID="{B6D087B4-72BD-4EDB-A2B1-1E9B97C806C7}" presName="connTx" presStyleLbl="parChTrans1D2" presStyleIdx="2" presStyleCnt="3"/>
      <dgm:spPr/>
      <dgm:t>
        <a:bodyPr/>
        <a:lstStyle/>
        <a:p>
          <a:endParaRPr lang="es-MX"/>
        </a:p>
      </dgm:t>
    </dgm:pt>
    <dgm:pt modelId="{AB692EB7-9745-4E76-80D0-3B703F26FF0B}" type="pres">
      <dgm:prSet presAssocID="{FE3EA931-295A-4EB8-963D-38339278552D}" presName="root2" presStyleCnt="0"/>
      <dgm:spPr/>
    </dgm:pt>
    <dgm:pt modelId="{4A05C0E1-0F63-4432-9BE0-A77245A4A381}" type="pres">
      <dgm:prSet presAssocID="{FE3EA931-295A-4EB8-963D-38339278552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1D79C5-3BCD-4CBF-A2B7-ED61AFA00D27}" type="pres">
      <dgm:prSet presAssocID="{FE3EA931-295A-4EB8-963D-38339278552D}" presName="level3hierChild" presStyleCnt="0"/>
      <dgm:spPr/>
    </dgm:pt>
  </dgm:ptLst>
  <dgm:cxnLst>
    <dgm:cxn modelId="{0327D3E0-B25A-4101-BD49-C2A7433EC304}" srcId="{7F99645E-E8F3-436C-873D-BF1F32C07A08}" destId="{070FF401-AFC5-496F-A9EB-F1180B42CAA7}" srcOrd="0" destOrd="0" parTransId="{2F59E045-79B3-4C2A-936E-2478366FC00B}" sibTransId="{4735F419-954C-4320-B1ED-880A62A7C7D8}"/>
    <dgm:cxn modelId="{BA86292B-1FD2-4EE2-A85A-6BA7D78EC217}" type="presOf" srcId="{86C861B7-DD58-4E5B-AE7D-9248B6DA3FE3}" destId="{BB6AFBFB-9BF1-4C5F-8405-C8E27C582817}" srcOrd="0" destOrd="0" presId="urn:microsoft.com/office/officeart/2008/layout/HorizontalMultiLevelHierarchy"/>
    <dgm:cxn modelId="{9CC8D172-34B8-4758-AAFC-1D5DD08185AF}" type="presOf" srcId="{7F99645E-E8F3-436C-873D-BF1F32C07A08}" destId="{64A0967C-CF33-4BA0-8DA6-0E8CA2CBBD91}" srcOrd="0" destOrd="0" presId="urn:microsoft.com/office/officeart/2008/layout/HorizontalMultiLevelHierarchy"/>
    <dgm:cxn modelId="{2A45B59F-D3D2-4958-B2DD-FBA15A218376}" type="presOf" srcId="{43ECA390-C3B1-4599-BABE-1C10BC43657B}" destId="{DF49AA62-3325-442A-85DF-53E71C725C52}" srcOrd="0" destOrd="0" presId="urn:microsoft.com/office/officeart/2008/layout/HorizontalMultiLevelHierarchy"/>
    <dgm:cxn modelId="{590AD08E-E40E-4629-9369-4225CD25883A}" type="presOf" srcId="{B6D087B4-72BD-4EDB-A2B1-1E9B97C806C7}" destId="{EA664906-0E66-488E-B762-0BF0E9D54B34}" srcOrd="1" destOrd="0" presId="urn:microsoft.com/office/officeart/2008/layout/HorizontalMultiLevelHierarchy"/>
    <dgm:cxn modelId="{F035A3DB-EFF6-4EB6-A35B-00F41AD0D18C}" srcId="{134A07C5-3C78-4C43-BB6D-5389986AAF74}" destId="{FE3EA931-295A-4EB8-963D-38339278552D}" srcOrd="2" destOrd="0" parTransId="{B6D087B4-72BD-4EDB-A2B1-1E9B97C806C7}" sibTransId="{9163AD43-F776-4151-8DDB-2F85A28A7373}"/>
    <dgm:cxn modelId="{9A4CFD3D-D1D3-4DC4-A1A1-03619D10DB37}" srcId="{91609581-0101-4D37-99C6-76408736520A}" destId="{134A07C5-3C78-4C43-BB6D-5389986AAF74}" srcOrd="0" destOrd="0" parTransId="{DC4994FD-7C48-46B1-8C6F-F88EAC13F893}" sibTransId="{8A83337E-807B-457F-8B35-B2EBFDB0F125}"/>
    <dgm:cxn modelId="{86B2D35F-7B21-4580-836A-13C3E9AB2507}" type="presOf" srcId="{46B0BD96-2F3B-4E61-93A7-26143D09BB1D}" destId="{23D4A7B0-52B2-4293-B754-C157DD3785E7}" srcOrd="0" destOrd="0" presId="urn:microsoft.com/office/officeart/2008/layout/HorizontalMultiLevelHierarchy"/>
    <dgm:cxn modelId="{41EF3465-6F9E-4D7C-8437-C1AFC6652D7F}" type="presOf" srcId="{2F59E045-79B3-4C2A-936E-2478366FC00B}" destId="{2103D2AF-28D7-4CB4-8300-D9070D379271}" srcOrd="1" destOrd="0" presId="urn:microsoft.com/office/officeart/2008/layout/HorizontalMultiLevelHierarchy"/>
    <dgm:cxn modelId="{AC64E7BB-C4F8-4330-A840-CD5F7432399C}" type="presOf" srcId="{3AD43979-9544-4F4D-ABC3-8B3C6749928F}" destId="{EE48CCEA-4F98-464A-98CA-C230E2A4309E}" srcOrd="0" destOrd="0" presId="urn:microsoft.com/office/officeart/2008/layout/HorizontalMultiLevelHierarchy"/>
    <dgm:cxn modelId="{24083C57-A8E6-40FD-ABE4-7392B883E3DE}" srcId="{134A07C5-3C78-4C43-BB6D-5389986AAF74}" destId="{7F99645E-E8F3-436C-873D-BF1F32C07A08}" srcOrd="0" destOrd="0" parTransId="{3AD43979-9544-4F4D-ABC3-8B3C6749928F}" sibTransId="{718FFAEE-4B90-4246-A986-8396C86057D1}"/>
    <dgm:cxn modelId="{764C6337-A0B5-40EE-8F4E-A84FC3770EDA}" type="presOf" srcId="{B6D087B4-72BD-4EDB-A2B1-1E9B97C806C7}" destId="{BD220498-40C7-4E3A-AEFF-376E40A29B7F}" srcOrd="0" destOrd="0" presId="urn:microsoft.com/office/officeart/2008/layout/HorizontalMultiLevelHierarchy"/>
    <dgm:cxn modelId="{F33AF595-02E8-44C0-88ED-E55BD6C41DB6}" type="presOf" srcId="{91609581-0101-4D37-99C6-76408736520A}" destId="{1AA6D016-6A5D-4893-B5A6-8464FBEBC4C1}" srcOrd="0" destOrd="0" presId="urn:microsoft.com/office/officeart/2008/layout/HorizontalMultiLevelHierarchy"/>
    <dgm:cxn modelId="{F5EB30EA-4773-4A4C-8DAC-603049E4B968}" srcId="{7F99645E-E8F3-436C-873D-BF1F32C07A08}" destId="{46B0BD96-2F3B-4E61-93A7-26143D09BB1D}" srcOrd="1" destOrd="0" parTransId="{C2A1A13A-382A-495C-80DB-066A044D0FE7}" sibTransId="{F92A72C7-0C56-4A0D-8634-24CA21665704}"/>
    <dgm:cxn modelId="{949BC7F7-CA6E-4A15-97E4-C8162703F2F4}" type="presOf" srcId="{C2A1A13A-382A-495C-80DB-066A044D0FE7}" destId="{29EDC2EB-4228-4A0D-9EBC-E667BE0702B8}" srcOrd="0" destOrd="0" presId="urn:microsoft.com/office/officeart/2008/layout/HorizontalMultiLevelHierarchy"/>
    <dgm:cxn modelId="{11DA5921-E626-4F07-96FB-881EC8B28D89}" type="presOf" srcId="{FE3EA931-295A-4EB8-963D-38339278552D}" destId="{4A05C0E1-0F63-4432-9BE0-A77245A4A381}" srcOrd="0" destOrd="0" presId="urn:microsoft.com/office/officeart/2008/layout/HorizontalMultiLevelHierarchy"/>
    <dgm:cxn modelId="{C83369F0-3A5C-40BB-8259-B496B9FBA5E7}" type="presOf" srcId="{C2A1A13A-382A-495C-80DB-066A044D0FE7}" destId="{A529BA70-F246-49FF-BC5F-65256AE093C8}" srcOrd="1" destOrd="0" presId="urn:microsoft.com/office/officeart/2008/layout/HorizontalMultiLevelHierarchy"/>
    <dgm:cxn modelId="{86BAD6C0-61E7-4E01-996A-6D7668F25D3B}" type="presOf" srcId="{070FF401-AFC5-496F-A9EB-F1180B42CAA7}" destId="{39429E80-490E-4502-BDC2-BF94AC79A04F}" srcOrd="0" destOrd="0" presId="urn:microsoft.com/office/officeart/2008/layout/HorizontalMultiLevelHierarchy"/>
    <dgm:cxn modelId="{65C7480E-DD5D-4648-BDAB-82C6AEEAD1F7}" type="presOf" srcId="{3AD43979-9544-4F4D-ABC3-8B3C6749928F}" destId="{2D13A141-74BB-4B29-8FFD-CF07E30F0F2D}" srcOrd="1" destOrd="0" presId="urn:microsoft.com/office/officeart/2008/layout/HorizontalMultiLevelHierarchy"/>
    <dgm:cxn modelId="{58C8164E-A652-4E4D-9F0A-52F005ED72AE}" srcId="{134A07C5-3C78-4C43-BB6D-5389986AAF74}" destId="{43ECA390-C3B1-4599-BABE-1C10BC43657B}" srcOrd="1" destOrd="0" parTransId="{86C861B7-DD58-4E5B-AE7D-9248B6DA3FE3}" sibTransId="{B9DA9F76-ED0F-4590-A7D3-FEB4A484C80D}"/>
    <dgm:cxn modelId="{F7B8DC46-D2F4-4163-A1F8-021F335D7F19}" type="presOf" srcId="{134A07C5-3C78-4C43-BB6D-5389986AAF74}" destId="{DAC3901E-3A69-4BC2-9BE3-1C5FE2635203}" srcOrd="0" destOrd="0" presId="urn:microsoft.com/office/officeart/2008/layout/HorizontalMultiLevelHierarchy"/>
    <dgm:cxn modelId="{86E6E8E0-608F-42E1-BBC6-20E7E91EC2D1}" type="presOf" srcId="{86C861B7-DD58-4E5B-AE7D-9248B6DA3FE3}" destId="{27AC98A5-61AD-43F6-A5D2-50E57B337B32}" srcOrd="1" destOrd="0" presId="urn:microsoft.com/office/officeart/2008/layout/HorizontalMultiLevelHierarchy"/>
    <dgm:cxn modelId="{8139EFED-67BD-4873-81D0-6D16D79C585C}" type="presOf" srcId="{2F59E045-79B3-4C2A-936E-2478366FC00B}" destId="{64099D9F-4122-4663-9A20-45862206FDBF}" srcOrd="0" destOrd="0" presId="urn:microsoft.com/office/officeart/2008/layout/HorizontalMultiLevelHierarchy"/>
    <dgm:cxn modelId="{79941714-D426-40A5-BD2F-B9B28A1B8BAA}" type="presParOf" srcId="{1AA6D016-6A5D-4893-B5A6-8464FBEBC4C1}" destId="{53BC65BD-5FF7-46B7-9E9A-90AAD338A18E}" srcOrd="0" destOrd="0" presId="urn:microsoft.com/office/officeart/2008/layout/HorizontalMultiLevelHierarchy"/>
    <dgm:cxn modelId="{16FB6E85-4326-4D78-9AB6-4CF65354433A}" type="presParOf" srcId="{53BC65BD-5FF7-46B7-9E9A-90AAD338A18E}" destId="{DAC3901E-3A69-4BC2-9BE3-1C5FE2635203}" srcOrd="0" destOrd="0" presId="urn:microsoft.com/office/officeart/2008/layout/HorizontalMultiLevelHierarchy"/>
    <dgm:cxn modelId="{CEF0B53E-27AE-44A9-82E8-F8D7FDAD2F0A}" type="presParOf" srcId="{53BC65BD-5FF7-46B7-9E9A-90AAD338A18E}" destId="{C24281C4-135C-4750-9287-6A91E1306706}" srcOrd="1" destOrd="0" presId="urn:microsoft.com/office/officeart/2008/layout/HorizontalMultiLevelHierarchy"/>
    <dgm:cxn modelId="{F5AED33F-0A5C-4830-97A1-0ED55F3188A2}" type="presParOf" srcId="{C24281C4-135C-4750-9287-6A91E1306706}" destId="{EE48CCEA-4F98-464A-98CA-C230E2A4309E}" srcOrd="0" destOrd="0" presId="urn:microsoft.com/office/officeart/2008/layout/HorizontalMultiLevelHierarchy"/>
    <dgm:cxn modelId="{5BC3B48D-4354-4EF3-8A19-35FE5A5AC4FD}" type="presParOf" srcId="{EE48CCEA-4F98-464A-98CA-C230E2A4309E}" destId="{2D13A141-74BB-4B29-8FFD-CF07E30F0F2D}" srcOrd="0" destOrd="0" presId="urn:microsoft.com/office/officeart/2008/layout/HorizontalMultiLevelHierarchy"/>
    <dgm:cxn modelId="{DAC37CCD-66C0-4141-AE9C-6D7EFDC7E931}" type="presParOf" srcId="{C24281C4-135C-4750-9287-6A91E1306706}" destId="{E2DE2205-17E1-44CB-AEA2-5EDEC8553A62}" srcOrd="1" destOrd="0" presId="urn:microsoft.com/office/officeart/2008/layout/HorizontalMultiLevelHierarchy"/>
    <dgm:cxn modelId="{B7FBED57-CBCA-49AA-A729-BB765FC64827}" type="presParOf" srcId="{E2DE2205-17E1-44CB-AEA2-5EDEC8553A62}" destId="{64A0967C-CF33-4BA0-8DA6-0E8CA2CBBD91}" srcOrd="0" destOrd="0" presId="urn:microsoft.com/office/officeart/2008/layout/HorizontalMultiLevelHierarchy"/>
    <dgm:cxn modelId="{0CA7407E-513C-4525-B9B4-68CB2BF33019}" type="presParOf" srcId="{E2DE2205-17E1-44CB-AEA2-5EDEC8553A62}" destId="{9E923838-002A-4FAA-8778-77EA0900471A}" srcOrd="1" destOrd="0" presId="urn:microsoft.com/office/officeart/2008/layout/HorizontalMultiLevelHierarchy"/>
    <dgm:cxn modelId="{7D54C541-431B-41CC-B49B-BE9BE5421586}" type="presParOf" srcId="{9E923838-002A-4FAA-8778-77EA0900471A}" destId="{64099D9F-4122-4663-9A20-45862206FDBF}" srcOrd="0" destOrd="0" presId="urn:microsoft.com/office/officeart/2008/layout/HorizontalMultiLevelHierarchy"/>
    <dgm:cxn modelId="{21D6A72B-3DF3-4BAE-9707-98E1E16AA702}" type="presParOf" srcId="{64099D9F-4122-4663-9A20-45862206FDBF}" destId="{2103D2AF-28D7-4CB4-8300-D9070D379271}" srcOrd="0" destOrd="0" presId="urn:microsoft.com/office/officeart/2008/layout/HorizontalMultiLevelHierarchy"/>
    <dgm:cxn modelId="{9F00F357-D255-4CE3-9D07-871B87969ABA}" type="presParOf" srcId="{9E923838-002A-4FAA-8778-77EA0900471A}" destId="{A9B1E912-B0B9-488E-B059-8B445E267FA7}" srcOrd="1" destOrd="0" presId="urn:microsoft.com/office/officeart/2008/layout/HorizontalMultiLevelHierarchy"/>
    <dgm:cxn modelId="{4671D7EA-92E0-41FC-AE72-BF268DE3A7ED}" type="presParOf" srcId="{A9B1E912-B0B9-488E-B059-8B445E267FA7}" destId="{39429E80-490E-4502-BDC2-BF94AC79A04F}" srcOrd="0" destOrd="0" presId="urn:microsoft.com/office/officeart/2008/layout/HorizontalMultiLevelHierarchy"/>
    <dgm:cxn modelId="{202D5B11-8D13-48AD-AE2F-CB055AC03FF2}" type="presParOf" srcId="{A9B1E912-B0B9-488E-B059-8B445E267FA7}" destId="{0A9C891D-4082-4CDC-845D-DEE8DCAFE3EF}" srcOrd="1" destOrd="0" presId="urn:microsoft.com/office/officeart/2008/layout/HorizontalMultiLevelHierarchy"/>
    <dgm:cxn modelId="{37E8AF3A-32EF-420D-997E-BE453942705D}" type="presParOf" srcId="{9E923838-002A-4FAA-8778-77EA0900471A}" destId="{29EDC2EB-4228-4A0D-9EBC-E667BE0702B8}" srcOrd="2" destOrd="0" presId="urn:microsoft.com/office/officeart/2008/layout/HorizontalMultiLevelHierarchy"/>
    <dgm:cxn modelId="{50ED8ADF-4AA1-4400-B486-ABB975FE3775}" type="presParOf" srcId="{29EDC2EB-4228-4A0D-9EBC-E667BE0702B8}" destId="{A529BA70-F246-49FF-BC5F-65256AE093C8}" srcOrd="0" destOrd="0" presId="urn:microsoft.com/office/officeart/2008/layout/HorizontalMultiLevelHierarchy"/>
    <dgm:cxn modelId="{7308C1C9-6BFA-435D-B24D-15F80DC0ABDF}" type="presParOf" srcId="{9E923838-002A-4FAA-8778-77EA0900471A}" destId="{E469A7CC-C7C3-4EA8-9FA7-DC643B0EAE05}" srcOrd="3" destOrd="0" presId="urn:microsoft.com/office/officeart/2008/layout/HorizontalMultiLevelHierarchy"/>
    <dgm:cxn modelId="{3F5D35D5-0538-4159-9049-5E9CF8DC2BC6}" type="presParOf" srcId="{E469A7CC-C7C3-4EA8-9FA7-DC643B0EAE05}" destId="{23D4A7B0-52B2-4293-B754-C157DD3785E7}" srcOrd="0" destOrd="0" presId="urn:microsoft.com/office/officeart/2008/layout/HorizontalMultiLevelHierarchy"/>
    <dgm:cxn modelId="{E7F9DBF0-54EA-4C4C-B090-3D141C90A99C}" type="presParOf" srcId="{E469A7CC-C7C3-4EA8-9FA7-DC643B0EAE05}" destId="{D9782CAE-1323-47F6-AD03-6E575E26ACDD}" srcOrd="1" destOrd="0" presId="urn:microsoft.com/office/officeart/2008/layout/HorizontalMultiLevelHierarchy"/>
    <dgm:cxn modelId="{E2ECD6C7-472B-4F91-AF69-472D60A52F6E}" type="presParOf" srcId="{C24281C4-135C-4750-9287-6A91E1306706}" destId="{BB6AFBFB-9BF1-4C5F-8405-C8E27C582817}" srcOrd="2" destOrd="0" presId="urn:microsoft.com/office/officeart/2008/layout/HorizontalMultiLevelHierarchy"/>
    <dgm:cxn modelId="{12259325-AC94-4777-840E-A5DE23EB4222}" type="presParOf" srcId="{BB6AFBFB-9BF1-4C5F-8405-C8E27C582817}" destId="{27AC98A5-61AD-43F6-A5D2-50E57B337B32}" srcOrd="0" destOrd="0" presId="urn:microsoft.com/office/officeart/2008/layout/HorizontalMultiLevelHierarchy"/>
    <dgm:cxn modelId="{473BF8B2-7671-4AE1-9B9F-2847D5BBA18C}" type="presParOf" srcId="{C24281C4-135C-4750-9287-6A91E1306706}" destId="{7B3CF0C8-4747-4748-AD6C-29A575A727CC}" srcOrd="3" destOrd="0" presId="urn:microsoft.com/office/officeart/2008/layout/HorizontalMultiLevelHierarchy"/>
    <dgm:cxn modelId="{1A133A8F-10D8-4870-9ED8-DCA10D11F3B3}" type="presParOf" srcId="{7B3CF0C8-4747-4748-AD6C-29A575A727CC}" destId="{DF49AA62-3325-442A-85DF-53E71C725C52}" srcOrd="0" destOrd="0" presId="urn:microsoft.com/office/officeart/2008/layout/HorizontalMultiLevelHierarchy"/>
    <dgm:cxn modelId="{469E2F0A-027A-4FA6-987F-9D751D75E998}" type="presParOf" srcId="{7B3CF0C8-4747-4748-AD6C-29A575A727CC}" destId="{513DC6B2-0EF7-4E9B-A319-E117CDDBB980}" srcOrd="1" destOrd="0" presId="urn:microsoft.com/office/officeart/2008/layout/HorizontalMultiLevelHierarchy"/>
    <dgm:cxn modelId="{27209ACE-3B7D-41D3-88B6-EBE7A92BE200}" type="presParOf" srcId="{C24281C4-135C-4750-9287-6A91E1306706}" destId="{BD220498-40C7-4E3A-AEFF-376E40A29B7F}" srcOrd="4" destOrd="0" presId="urn:microsoft.com/office/officeart/2008/layout/HorizontalMultiLevelHierarchy"/>
    <dgm:cxn modelId="{6F1D9836-DB2E-4963-960D-58031A33A00E}" type="presParOf" srcId="{BD220498-40C7-4E3A-AEFF-376E40A29B7F}" destId="{EA664906-0E66-488E-B762-0BF0E9D54B34}" srcOrd="0" destOrd="0" presId="urn:microsoft.com/office/officeart/2008/layout/HorizontalMultiLevelHierarchy"/>
    <dgm:cxn modelId="{9B74E3C8-C506-4D69-B4C9-D3198DA349B0}" type="presParOf" srcId="{C24281C4-135C-4750-9287-6A91E1306706}" destId="{AB692EB7-9745-4E76-80D0-3B703F26FF0B}" srcOrd="5" destOrd="0" presId="urn:microsoft.com/office/officeart/2008/layout/HorizontalMultiLevelHierarchy"/>
    <dgm:cxn modelId="{239784B3-F09A-48C5-B298-9D7F64C572DA}" type="presParOf" srcId="{AB692EB7-9745-4E76-80D0-3B703F26FF0B}" destId="{4A05C0E1-0F63-4432-9BE0-A77245A4A381}" srcOrd="0" destOrd="0" presId="urn:microsoft.com/office/officeart/2008/layout/HorizontalMultiLevelHierarchy"/>
    <dgm:cxn modelId="{A15AA3FB-18C9-410D-AB49-A1434E3E1E84}" type="presParOf" srcId="{AB692EB7-9745-4E76-80D0-3B703F26FF0B}" destId="{3A1D79C5-3BCD-4CBF-A2B7-ED61AFA00D27}" srcOrd="1" destOrd="0" presId="urn:microsoft.com/office/officeart/2008/layout/HorizontalMultiLevelHierarchy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BF6A33-108C-4D15-A3CF-3BED9E73E407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1708430-CA82-44D6-9D1D-6F6363FD1AE7}">
      <dgm:prSet phldrT="[Texto]" custT="1"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algn="ctr"/>
          <a:r>
            <a:rPr lang="es-MX" sz="24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Depresión</a:t>
          </a:r>
        </a:p>
        <a:p>
          <a:pPr algn="ctr"/>
          <a:r>
            <a:rPr lang="es-MX" sz="24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Estrés</a:t>
          </a:r>
        </a:p>
        <a:p>
          <a:pPr algn="ctr"/>
          <a:r>
            <a:rPr lang="es-MX" sz="24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Ansiedad</a:t>
          </a:r>
        </a:p>
        <a:p>
          <a:pPr algn="ctr"/>
          <a:r>
            <a:rPr lang="es-MX" sz="24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Distorsión de la imagen</a:t>
          </a:r>
          <a:endParaRPr lang="es-MX" sz="2400" b="1" cap="none" spc="0" dirty="0">
            <a:ln w="11430"/>
            <a:solidFill>
              <a:srgbClr val="00206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Perpetua Titling MT" pitchFamily="18" charset="0"/>
          </a:endParaRPr>
        </a:p>
      </dgm:t>
    </dgm:pt>
    <dgm:pt modelId="{C9BFA774-6145-4DD9-8840-2A64FAF5C706}" type="parTrans" cxnId="{543ACE64-B03A-410E-AD84-401DEE17D495}">
      <dgm:prSet/>
      <dgm:spPr/>
      <dgm:t>
        <a:bodyPr/>
        <a:lstStyle/>
        <a:p>
          <a:endParaRPr lang="es-MX"/>
        </a:p>
      </dgm:t>
    </dgm:pt>
    <dgm:pt modelId="{BBD429FF-040C-4631-B49D-5209CF8AF1DF}" type="sibTrans" cxnId="{543ACE64-B03A-410E-AD84-401DEE17D495}">
      <dgm:prSet/>
      <dgm:spPr/>
      <dgm:t>
        <a:bodyPr/>
        <a:lstStyle/>
        <a:p>
          <a:endParaRPr lang="es-MX"/>
        </a:p>
      </dgm:t>
    </dgm:pt>
    <dgm:pt modelId="{B89A3140-428E-4CCA-98C1-093A91A4DCD5}">
      <dgm:prSet phldrT="[Texto]" custT="1"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algn="ctr"/>
          <a:r>
            <a:rPr lang="es-MX" sz="24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Languidez</a:t>
          </a:r>
          <a:endParaRPr lang="es-MX" sz="1800" b="1" cap="none" spc="0" dirty="0" smtClean="0">
            <a:ln w="11430"/>
            <a:solidFill>
              <a:srgbClr val="00206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+mj-lt"/>
          </a:endParaRPr>
        </a:p>
        <a:p>
          <a:pPr algn="ctr"/>
          <a:r>
            <a:rPr lang="es-MX" sz="20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Atrofia muscular</a:t>
          </a:r>
        </a:p>
        <a:p>
          <a:pPr algn="ctr"/>
          <a:r>
            <a:rPr lang="es-MX" sz="20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Piel manchada</a:t>
          </a:r>
        </a:p>
        <a:p>
          <a:pPr algn="ctr"/>
          <a:r>
            <a:rPr lang="es-MX" sz="2000" b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Ojos hundidos</a:t>
          </a:r>
        </a:p>
        <a:p>
          <a:pPr algn="ctr"/>
          <a:endParaRPr lang="es-MX" sz="2800" dirty="0" smtClean="0">
            <a:solidFill>
              <a:srgbClr val="002060"/>
            </a:solidFill>
            <a:latin typeface="+mj-lt"/>
          </a:endParaRPr>
        </a:p>
        <a:p>
          <a:pPr algn="ctr"/>
          <a:endParaRPr lang="es-MX" sz="2800" dirty="0" smtClean="0"/>
        </a:p>
        <a:p>
          <a:pPr algn="l"/>
          <a:endParaRPr lang="es-MX" sz="2300" dirty="0" smtClean="0"/>
        </a:p>
        <a:p>
          <a:pPr algn="l"/>
          <a:endParaRPr lang="es-MX" sz="2300" dirty="0"/>
        </a:p>
      </dgm:t>
    </dgm:pt>
    <dgm:pt modelId="{E34EF33C-2AE5-4543-B527-1764DAABFA1E}" type="sibTrans" cxnId="{5C980984-799D-4065-B674-566C69D71F67}">
      <dgm:prSet/>
      <dgm:spPr/>
      <dgm:t>
        <a:bodyPr/>
        <a:lstStyle/>
        <a:p>
          <a:endParaRPr lang="es-MX"/>
        </a:p>
      </dgm:t>
    </dgm:pt>
    <dgm:pt modelId="{C540C1EF-3BFA-4D5E-B981-A13962147C07}" type="parTrans" cxnId="{5C980984-799D-4065-B674-566C69D71F67}">
      <dgm:prSet/>
      <dgm:spPr/>
      <dgm:t>
        <a:bodyPr/>
        <a:lstStyle/>
        <a:p>
          <a:endParaRPr lang="es-MX"/>
        </a:p>
      </dgm:t>
    </dgm:pt>
    <dgm:pt modelId="{40CDB766-0C91-4630-8E3F-23BC74684F55}">
      <dgm:prSet phldrT="[Texto]"/>
      <dgm:spPr/>
      <dgm:t>
        <a:bodyPr/>
        <a:lstStyle/>
        <a:p>
          <a:endParaRPr lang="es-MX" dirty="0"/>
        </a:p>
      </dgm:t>
    </dgm:pt>
    <dgm:pt modelId="{1465AF8E-EF17-4C47-A984-D1E4C787B55B}" type="parTrans" cxnId="{5EE6255E-A1D7-4AF0-9F85-A195B783B5E4}">
      <dgm:prSet/>
      <dgm:spPr/>
      <dgm:t>
        <a:bodyPr/>
        <a:lstStyle/>
        <a:p>
          <a:endParaRPr lang="es-MX"/>
        </a:p>
      </dgm:t>
    </dgm:pt>
    <dgm:pt modelId="{165B3210-B3FF-4FB7-9747-BA5A20B5CCFC}" type="sibTrans" cxnId="{5EE6255E-A1D7-4AF0-9F85-A195B783B5E4}">
      <dgm:prSet/>
      <dgm:spPr/>
      <dgm:t>
        <a:bodyPr/>
        <a:lstStyle/>
        <a:p>
          <a:endParaRPr lang="es-MX"/>
        </a:p>
      </dgm:t>
    </dgm:pt>
    <dgm:pt modelId="{1CC7A75F-7A69-4A4F-AFD2-466D69E45CD5}" type="pres">
      <dgm:prSet presAssocID="{E6BF6A33-108C-4D15-A3CF-3BED9E73E407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38B4F45-8C87-49A1-95FD-51DC409E14F4}" type="pres">
      <dgm:prSet presAssocID="{E6BF6A33-108C-4D15-A3CF-3BED9E73E407}" presName="LeftText" presStyleLbl="revTx" presStyleIdx="0" presStyleCnt="0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D681192F-0DC4-4058-9188-12561E01BD81}" type="pres">
      <dgm:prSet presAssocID="{E6BF6A33-108C-4D15-A3CF-3BED9E73E407}" presName="LeftNode" presStyleLbl="bgImgPlace1" presStyleIdx="0" presStyleCnt="2" custScaleX="174738" custScaleY="100218" custLinFactNeighborX="-43257" custLinFactNeighborY="2508">
        <dgm:presLayoutVars>
          <dgm:chMax val="2"/>
          <dgm:chPref val="2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97E39E86-23FD-4892-8D6C-E2647457E2E5}" type="pres">
      <dgm:prSet presAssocID="{E6BF6A33-108C-4D15-A3CF-3BED9E73E407}" presName="RightText" presStyleLbl="revTx" presStyleIdx="0" presStyleCnt="0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113A2B0D-AB6D-4351-B803-BC1BFB3F29E7}" type="pres">
      <dgm:prSet presAssocID="{E6BF6A33-108C-4D15-A3CF-3BED9E73E407}" presName="RightNode" presStyleLbl="bgImgPlace1" presStyleIdx="1" presStyleCnt="2" custScaleX="192938" custScaleY="95403" custLinFactNeighborX="44288" custLinFactNeighborY="-4930">
        <dgm:presLayoutVars>
          <dgm:chMax val="0"/>
          <dgm:chPref val="0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8627BF3C-17C2-401B-AA62-9B7DB9B0ADDB}" type="pres">
      <dgm:prSet presAssocID="{E6BF6A33-108C-4D15-A3CF-3BED9E73E407}" presName="TopArrow" presStyleLbl="node1" presStyleIdx="0" presStyleCnt="2"/>
      <dgm:spPr/>
    </dgm:pt>
    <dgm:pt modelId="{0EB22B89-E9F3-4863-A3A7-C9749037F999}" type="pres">
      <dgm:prSet presAssocID="{E6BF6A33-108C-4D15-A3CF-3BED9E73E407}" presName="BottomArrow" presStyleLbl="node1" presStyleIdx="1" presStyleCnt="2"/>
      <dgm:spPr/>
    </dgm:pt>
  </dgm:ptLst>
  <dgm:cxnLst>
    <dgm:cxn modelId="{1F273AF0-F53F-48D7-8360-A8446BE84F8E}" type="presOf" srcId="{B89A3140-428E-4CCA-98C1-093A91A4DCD5}" destId="{D681192F-0DC4-4058-9188-12561E01BD81}" srcOrd="1" destOrd="0" presId="urn:microsoft.com/office/officeart/2009/layout/ReverseList"/>
    <dgm:cxn modelId="{FAF37119-ACAC-4643-91CF-5E65FDAFFA37}" type="presOf" srcId="{E6BF6A33-108C-4D15-A3CF-3BED9E73E407}" destId="{1CC7A75F-7A69-4A4F-AFD2-466D69E45CD5}" srcOrd="0" destOrd="0" presId="urn:microsoft.com/office/officeart/2009/layout/ReverseList"/>
    <dgm:cxn modelId="{5C980984-799D-4065-B674-566C69D71F67}" srcId="{E6BF6A33-108C-4D15-A3CF-3BED9E73E407}" destId="{B89A3140-428E-4CCA-98C1-093A91A4DCD5}" srcOrd="0" destOrd="0" parTransId="{C540C1EF-3BFA-4D5E-B981-A13962147C07}" sibTransId="{E34EF33C-2AE5-4543-B527-1764DAABFA1E}"/>
    <dgm:cxn modelId="{722608A2-D3C0-4A1E-81F6-17C0FDB9FF12}" type="presOf" srcId="{B89A3140-428E-4CCA-98C1-093A91A4DCD5}" destId="{738B4F45-8C87-49A1-95FD-51DC409E14F4}" srcOrd="0" destOrd="0" presId="urn:microsoft.com/office/officeart/2009/layout/ReverseList"/>
    <dgm:cxn modelId="{7930D6C5-A77E-4641-B061-B1121E863BFB}" type="presOf" srcId="{A1708430-CA82-44D6-9D1D-6F6363FD1AE7}" destId="{113A2B0D-AB6D-4351-B803-BC1BFB3F29E7}" srcOrd="1" destOrd="0" presId="urn:microsoft.com/office/officeart/2009/layout/ReverseList"/>
    <dgm:cxn modelId="{A53DD9C5-C968-40A7-A9C1-D38EFDF0EA0F}" type="presOf" srcId="{A1708430-CA82-44D6-9D1D-6F6363FD1AE7}" destId="{97E39E86-23FD-4892-8D6C-E2647457E2E5}" srcOrd="0" destOrd="0" presId="urn:microsoft.com/office/officeart/2009/layout/ReverseList"/>
    <dgm:cxn modelId="{543ACE64-B03A-410E-AD84-401DEE17D495}" srcId="{E6BF6A33-108C-4D15-A3CF-3BED9E73E407}" destId="{A1708430-CA82-44D6-9D1D-6F6363FD1AE7}" srcOrd="1" destOrd="0" parTransId="{C9BFA774-6145-4DD9-8840-2A64FAF5C706}" sibTransId="{BBD429FF-040C-4631-B49D-5209CF8AF1DF}"/>
    <dgm:cxn modelId="{5EE6255E-A1D7-4AF0-9F85-A195B783B5E4}" srcId="{E6BF6A33-108C-4D15-A3CF-3BED9E73E407}" destId="{40CDB766-0C91-4630-8E3F-23BC74684F55}" srcOrd="2" destOrd="0" parTransId="{1465AF8E-EF17-4C47-A984-D1E4C787B55B}" sibTransId="{165B3210-B3FF-4FB7-9747-BA5A20B5CCFC}"/>
    <dgm:cxn modelId="{E924600F-2DC4-40A1-9C93-2A917E08533F}" type="presParOf" srcId="{1CC7A75F-7A69-4A4F-AFD2-466D69E45CD5}" destId="{738B4F45-8C87-49A1-95FD-51DC409E14F4}" srcOrd="0" destOrd="0" presId="urn:microsoft.com/office/officeart/2009/layout/ReverseList"/>
    <dgm:cxn modelId="{2F2C69EF-7DAF-49B9-97C9-4D4F36A7BFB3}" type="presParOf" srcId="{1CC7A75F-7A69-4A4F-AFD2-466D69E45CD5}" destId="{D681192F-0DC4-4058-9188-12561E01BD81}" srcOrd="1" destOrd="0" presId="urn:microsoft.com/office/officeart/2009/layout/ReverseList"/>
    <dgm:cxn modelId="{A4AAC88C-9938-47C3-AD65-A8246269D7B5}" type="presParOf" srcId="{1CC7A75F-7A69-4A4F-AFD2-466D69E45CD5}" destId="{97E39E86-23FD-4892-8D6C-E2647457E2E5}" srcOrd="2" destOrd="0" presId="urn:microsoft.com/office/officeart/2009/layout/ReverseList"/>
    <dgm:cxn modelId="{2A621D94-EC4A-4C7F-B4E2-3E98B19F7F77}" type="presParOf" srcId="{1CC7A75F-7A69-4A4F-AFD2-466D69E45CD5}" destId="{113A2B0D-AB6D-4351-B803-BC1BFB3F29E7}" srcOrd="3" destOrd="0" presId="urn:microsoft.com/office/officeart/2009/layout/ReverseList"/>
    <dgm:cxn modelId="{F93EAA7C-349C-455A-954B-65DB0BA27705}" type="presParOf" srcId="{1CC7A75F-7A69-4A4F-AFD2-466D69E45CD5}" destId="{8627BF3C-17C2-401B-AA62-9B7DB9B0ADDB}" srcOrd="4" destOrd="0" presId="urn:microsoft.com/office/officeart/2009/layout/ReverseList"/>
    <dgm:cxn modelId="{2E4CA4F4-8A79-43B3-8984-1603DB02C015}" type="presParOf" srcId="{1CC7A75F-7A69-4A4F-AFD2-466D69E45CD5}" destId="{0EB22B89-E9F3-4863-A3A7-C9749037F999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20498-40C7-4E3A-AEFF-376E40A29B7F}">
      <dsp:nvSpPr>
        <dsp:cNvPr id="0" name=""/>
        <dsp:cNvSpPr/>
      </dsp:nvSpPr>
      <dsp:spPr>
        <a:xfrm>
          <a:off x="957792" y="2880320"/>
          <a:ext cx="628255" cy="119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127" y="0"/>
              </a:lnTo>
              <a:lnTo>
                <a:pt x="314127" y="1197132"/>
              </a:lnTo>
              <a:lnTo>
                <a:pt x="628255" y="11971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1238121" y="3445087"/>
        <a:ext cx="67598" cy="67598"/>
      </dsp:txXfrm>
    </dsp:sp>
    <dsp:sp modelId="{BB6AFBFB-9BF1-4C5F-8405-C8E27C582817}">
      <dsp:nvSpPr>
        <dsp:cNvPr id="0" name=""/>
        <dsp:cNvSpPr/>
      </dsp:nvSpPr>
      <dsp:spPr>
        <a:xfrm>
          <a:off x="957792" y="2834600"/>
          <a:ext cx="3816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0816" y="45720"/>
              </a:lnTo>
              <a:lnTo>
                <a:pt x="190816" y="63188"/>
              </a:lnTo>
              <a:lnTo>
                <a:pt x="381633" y="6318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1139058" y="2870769"/>
        <a:ext cx="19101" cy="19101"/>
      </dsp:txXfrm>
    </dsp:sp>
    <dsp:sp modelId="{29EDC2EB-4228-4A0D-9EBC-E667BE0702B8}">
      <dsp:nvSpPr>
        <dsp:cNvPr id="0" name=""/>
        <dsp:cNvSpPr/>
      </dsp:nvSpPr>
      <dsp:spPr>
        <a:xfrm>
          <a:off x="4727325" y="1683187"/>
          <a:ext cx="628341" cy="200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170" y="0"/>
              </a:lnTo>
              <a:lnTo>
                <a:pt x="314170" y="2003320"/>
              </a:lnTo>
              <a:lnTo>
                <a:pt x="628341" y="20033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 dirty="0"/>
        </a:p>
      </dsp:txBody>
      <dsp:txXfrm>
        <a:off x="4989007" y="2632358"/>
        <a:ext cx="104977" cy="104977"/>
      </dsp:txXfrm>
    </dsp:sp>
    <dsp:sp modelId="{64099D9F-4122-4663-9A20-45862206FDBF}">
      <dsp:nvSpPr>
        <dsp:cNvPr id="0" name=""/>
        <dsp:cNvSpPr/>
      </dsp:nvSpPr>
      <dsp:spPr>
        <a:xfrm>
          <a:off x="4727325" y="1683187"/>
          <a:ext cx="457558" cy="661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779" y="0"/>
              </a:lnTo>
              <a:lnTo>
                <a:pt x="228779" y="661334"/>
              </a:lnTo>
              <a:lnTo>
                <a:pt x="457558" y="66133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4935999" y="1993749"/>
        <a:ext cx="40209" cy="40209"/>
      </dsp:txXfrm>
    </dsp:sp>
    <dsp:sp modelId="{EE48CCEA-4F98-464A-98CA-C230E2A4309E}">
      <dsp:nvSpPr>
        <dsp:cNvPr id="0" name=""/>
        <dsp:cNvSpPr/>
      </dsp:nvSpPr>
      <dsp:spPr>
        <a:xfrm>
          <a:off x="957792" y="1683187"/>
          <a:ext cx="628255" cy="1197132"/>
        </a:xfrm>
        <a:custGeom>
          <a:avLst/>
          <a:gdLst/>
          <a:ahLst/>
          <a:cxnLst/>
          <a:rect l="0" t="0" r="0" b="0"/>
          <a:pathLst>
            <a:path>
              <a:moveTo>
                <a:pt x="0" y="1197132"/>
              </a:moveTo>
              <a:lnTo>
                <a:pt x="314127" y="1197132"/>
              </a:lnTo>
              <a:lnTo>
                <a:pt x="314127" y="0"/>
              </a:lnTo>
              <a:lnTo>
                <a:pt x="62825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1238121" y="2247954"/>
        <a:ext cx="67598" cy="67598"/>
      </dsp:txXfrm>
    </dsp:sp>
    <dsp:sp modelId="{DAC3901E-3A69-4BC2-9BE3-1C5FE2635203}">
      <dsp:nvSpPr>
        <dsp:cNvPr id="0" name=""/>
        <dsp:cNvSpPr/>
      </dsp:nvSpPr>
      <dsp:spPr>
        <a:xfrm rot="16200000">
          <a:off x="-2041340" y="2401466"/>
          <a:ext cx="5040559" cy="9577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100" kern="1200" dirty="0" smtClean="0">
              <a:ln/>
              <a:solidFill>
                <a:srgbClr val="002060"/>
              </a:solidFill>
            </a:rPr>
            <a:t>Anorexia</a:t>
          </a:r>
          <a:r>
            <a:rPr lang="es-MX" sz="5100" kern="1200" dirty="0" smtClean="0">
              <a:solidFill>
                <a:srgbClr val="002060"/>
              </a:solidFill>
            </a:rPr>
            <a:t> infantil</a:t>
          </a:r>
          <a:endParaRPr lang="es-MX" sz="5100" kern="1200" dirty="0">
            <a:solidFill>
              <a:srgbClr val="002060"/>
            </a:solidFill>
          </a:endParaRPr>
        </a:p>
      </dsp:txBody>
      <dsp:txXfrm>
        <a:off x="-2041340" y="2401466"/>
        <a:ext cx="5040559" cy="957706"/>
      </dsp:txXfrm>
    </dsp:sp>
    <dsp:sp modelId="{64A0967C-CF33-4BA0-8DA6-0E8CA2CBBD91}">
      <dsp:nvSpPr>
        <dsp:cNvPr id="0" name=""/>
        <dsp:cNvSpPr/>
      </dsp:nvSpPr>
      <dsp:spPr>
        <a:xfrm>
          <a:off x="1586048" y="1204333"/>
          <a:ext cx="3141276" cy="95770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>
              <a:solidFill>
                <a:srgbClr val="002060"/>
              </a:solidFill>
            </a:rPr>
            <a:t>Psicológico:</a:t>
          </a:r>
          <a:endParaRPr lang="es-MX" sz="4400" kern="1200" dirty="0">
            <a:solidFill>
              <a:srgbClr val="002060"/>
            </a:solidFill>
          </a:endParaRPr>
        </a:p>
      </dsp:txBody>
      <dsp:txXfrm>
        <a:off x="1586048" y="1204333"/>
        <a:ext cx="3141276" cy="957706"/>
      </dsp:txXfrm>
    </dsp:sp>
    <dsp:sp modelId="{39429E80-490E-4502-BDC2-BF94AC79A04F}">
      <dsp:nvSpPr>
        <dsp:cNvPr id="0" name=""/>
        <dsp:cNvSpPr/>
      </dsp:nvSpPr>
      <dsp:spPr>
        <a:xfrm>
          <a:off x="5184883" y="1865668"/>
          <a:ext cx="3141276" cy="9577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>
              <a:solidFill>
                <a:srgbClr val="002060"/>
              </a:solidFill>
            </a:rPr>
            <a:t>Tratamiento</a:t>
          </a:r>
          <a:endParaRPr lang="es-MX" sz="4400" kern="1200" dirty="0">
            <a:solidFill>
              <a:srgbClr val="002060"/>
            </a:solidFill>
          </a:endParaRPr>
        </a:p>
      </dsp:txBody>
      <dsp:txXfrm>
        <a:off x="5184883" y="1865668"/>
        <a:ext cx="3141276" cy="957706"/>
      </dsp:txXfrm>
    </dsp:sp>
    <dsp:sp modelId="{23D4A7B0-52B2-4293-B754-C157DD3785E7}">
      <dsp:nvSpPr>
        <dsp:cNvPr id="0" name=""/>
        <dsp:cNvSpPr/>
      </dsp:nvSpPr>
      <dsp:spPr>
        <a:xfrm>
          <a:off x="5355667" y="3207654"/>
          <a:ext cx="3141276" cy="9577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>
              <a:solidFill>
                <a:srgbClr val="002060"/>
              </a:solidFill>
            </a:rPr>
            <a:t>Prevención</a:t>
          </a:r>
          <a:endParaRPr lang="es-MX" sz="4400" kern="1200" dirty="0">
            <a:solidFill>
              <a:srgbClr val="002060"/>
            </a:solidFill>
          </a:endParaRPr>
        </a:p>
      </dsp:txBody>
      <dsp:txXfrm>
        <a:off x="5355667" y="3207654"/>
        <a:ext cx="3141276" cy="957706"/>
      </dsp:txXfrm>
    </dsp:sp>
    <dsp:sp modelId="{DF49AA62-3325-442A-85DF-53E71C725C52}">
      <dsp:nvSpPr>
        <dsp:cNvPr id="0" name=""/>
        <dsp:cNvSpPr/>
      </dsp:nvSpPr>
      <dsp:spPr>
        <a:xfrm>
          <a:off x="1339426" y="2418935"/>
          <a:ext cx="3141276" cy="95770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>
              <a:solidFill>
                <a:srgbClr val="002060"/>
              </a:solidFill>
            </a:rPr>
            <a:t>Orgánica</a:t>
          </a:r>
          <a:endParaRPr lang="es-MX" sz="4400" kern="1200" dirty="0">
            <a:solidFill>
              <a:srgbClr val="002060"/>
            </a:solidFill>
          </a:endParaRPr>
        </a:p>
      </dsp:txBody>
      <dsp:txXfrm>
        <a:off x="1339426" y="2418935"/>
        <a:ext cx="3141276" cy="957706"/>
      </dsp:txXfrm>
    </dsp:sp>
    <dsp:sp modelId="{4A05C0E1-0F63-4432-9BE0-A77245A4A381}">
      <dsp:nvSpPr>
        <dsp:cNvPr id="0" name=""/>
        <dsp:cNvSpPr/>
      </dsp:nvSpPr>
      <dsp:spPr>
        <a:xfrm>
          <a:off x="1586048" y="3598599"/>
          <a:ext cx="3141276" cy="95770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>
              <a:solidFill>
                <a:srgbClr val="002060"/>
              </a:solidFill>
            </a:rPr>
            <a:t>Funcional</a:t>
          </a:r>
          <a:endParaRPr lang="es-MX" sz="4400" kern="1200" dirty="0">
            <a:solidFill>
              <a:srgbClr val="002060"/>
            </a:solidFill>
          </a:endParaRPr>
        </a:p>
      </dsp:txBody>
      <dsp:txXfrm>
        <a:off x="1586048" y="3598599"/>
        <a:ext cx="3141276" cy="957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1192F-0DC4-4058-9188-12561E01BD81}">
      <dsp:nvSpPr>
        <dsp:cNvPr id="0" name=""/>
        <dsp:cNvSpPr/>
      </dsp:nvSpPr>
      <dsp:spPr>
        <a:xfrm rot="16200000">
          <a:off x="93991" y="770111"/>
          <a:ext cx="2869465" cy="3057448"/>
        </a:xfrm>
        <a:prstGeom prst="snip2Diag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52400" rIns="137160" bIns="152400" numCol="1" spcCol="1270" anchor="t" anchorCtr="0"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Languidez</a:t>
          </a:r>
          <a:endParaRPr lang="es-MX" sz="1800" b="1" kern="1200" cap="none" spc="0" dirty="0" smtClean="0">
            <a:ln w="11430"/>
            <a:solidFill>
              <a:srgbClr val="00206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Atrofia muscular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Piel manchada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rPr>
            <a:t>Ojos hundidos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kern="1200" dirty="0" smtClean="0">
            <a:solidFill>
              <a:srgbClr val="002060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 rot="5400000">
        <a:off x="239127" y="1103229"/>
        <a:ext cx="2579194" cy="2391211"/>
      </dsp:txXfrm>
    </dsp:sp>
    <dsp:sp modelId="{113A2B0D-AB6D-4351-B803-BC1BFB3F29E7}">
      <dsp:nvSpPr>
        <dsp:cNvPr id="0" name=""/>
        <dsp:cNvSpPr/>
      </dsp:nvSpPr>
      <dsp:spPr>
        <a:xfrm rot="5400000">
          <a:off x="3505873" y="397919"/>
          <a:ext cx="2731601" cy="3375900"/>
        </a:xfrm>
        <a:prstGeom prst="snip2Diag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Depresión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Estrés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Ansiedad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erpetua Titling MT" pitchFamily="18" charset="0"/>
            </a:rPr>
            <a:t>Distorsión de la imagen</a:t>
          </a:r>
          <a:endParaRPr lang="es-MX" sz="2400" b="1" kern="1200" cap="none" spc="0" dirty="0">
            <a:ln w="11430"/>
            <a:solidFill>
              <a:srgbClr val="002060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  <a:latin typeface="Perpetua Titling MT" pitchFamily="18" charset="0"/>
          </a:endParaRPr>
        </a:p>
      </dsp:txBody>
      <dsp:txXfrm rot="-5400000">
        <a:off x="3411362" y="947706"/>
        <a:ext cx="2920624" cy="2276325"/>
      </dsp:txXfrm>
    </dsp:sp>
    <dsp:sp modelId="{8627BF3C-17C2-401B-AA62-9B7DB9B0ADDB}">
      <dsp:nvSpPr>
        <dsp:cNvPr id="0" name=""/>
        <dsp:cNvSpPr/>
      </dsp:nvSpPr>
      <dsp:spPr>
        <a:xfrm>
          <a:off x="2285427" y="0"/>
          <a:ext cx="1829185" cy="182909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22B89-E9F3-4863-A3A7-C9749037F999}">
      <dsp:nvSpPr>
        <dsp:cNvPr id="0" name=""/>
        <dsp:cNvSpPr/>
      </dsp:nvSpPr>
      <dsp:spPr>
        <a:xfrm rot="10800000">
          <a:off x="2285427" y="2624510"/>
          <a:ext cx="1829185" cy="182909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D4F8B-2ACB-43CF-BC24-4792AC6AB342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BA1E3-5EF0-42A8-904A-4FFC10A827F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888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A1E3-5EF0-42A8-904A-4FFC10A827FF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230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9AF8F4"/>
          </a:fgClr>
          <a:bgClr>
            <a:srgbClr val="B72EB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819AE5-4616-4C09-A65C-FBC5E2C97669}" type="datetimeFigureOut">
              <a:rPr lang="es-MX" smtClean="0"/>
              <a:t>10/11/2016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29D715-35C4-4899-8A61-F9CE08C27D79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26570"/>
          </a:xfrm>
        </p:spPr>
        <p:txBody>
          <a:bodyPr>
            <a:noAutofit/>
          </a:bodyPr>
          <a:lstStyle/>
          <a:p>
            <a:r>
              <a:rPr lang="es-MX" sz="7200" dirty="0" smtClean="0">
                <a:ln w="6350">
                  <a:solidFill>
                    <a:schemeClr val="tx2">
                      <a:lumMod val="75000"/>
                    </a:schemeClr>
                  </a:solidFill>
                  <a:prstDash val="sysDot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RIESGOS DE SALUD FISICA Y MENTAL EN EDAD PREESCOLAR</a:t>
            </a:r>
            <a:endParaRPr lang="es-MX" sz="7200" dirty="0">
              <a:ln w="6350">
                <a:solidFill>
                  <a:schemeClr val="tx2">
                    <a:lumMod val="75000"/>
                  </a:schemeClr>
                </a:solidFill>
                <a:prstDash val="sysDot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43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34645"/>
              </p:ext>
            </p:extLst>
          </p:nvPr>
        </p:nvGraphicFramePr>
        <p:xfrm>
          <a:off x="457200" y="692697"/>
          <a:ext cx="82296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78344">
                <a:tc>
                  <a:txBody>
                    <a:bodyPr/>
                    <a:lstStyle/>
                    <a:p>
                      <a:r>
                        <a:rPr lang="es-MX" sz="4000" dirty="0" smtClean="0">
                          <a:solidFill>
                            <a:srgbClr val="002060"/>
                          </a:solidFill>
                        </a:rPr>
                        <a:t>Físico</a:t>
                      </a:r>
                      <a:endParaRPr lang="es-MX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4000" dirty="0" smtClean="0">
                          <a:solidFill>
                            <a:srgbClr val="002060"/>
                          </a:solidFill>
                        </a:rPr>
                        <a:t>Mental</a:t>
                      </a:r>
                      <a:endParaRPr lang="es-MX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546192">
                <a:tc>
                  <a:txBody>
                    <a:bodyPr/>
                    <a:lstStyle/>
                    <a:p>
                      <a:r>
                        <a:rPr lang="es-MX" sz="2400" dirty="0" smtClean="0">
                          <a:solidFill>
                            <a:srgbClr val="002060"/>
                          </a:solidFill>
                        </a:rPr>
                        <a:t>Ojeras</a:t>
                      </a:r>
                    </a:p>
                    <a:p>
                      <a:r>
                        <a:rPr lang="es-MX" sz="2400" dirty="0" smtClean="0">
                          <a:solidFill>
                            <a:srgbClr val="002060"/>
                          </a:solidFill>
                        </a:rPr>
                        <a:t>Piel</a:t>
                      </a:r>
                      <a:r>
                        <a:rPr lang="es-MX" sz="2400" baseline="0" dirty="0" smtClean="0">
                          <a:solidFill>
                            <a:srgbClr val="002060"/>
                          </a:solidFill>
                        </a:rPr>
                        <a:t> amarillenta</a:t>
                      </a:r>
                    </a:p>
                    <a:p>
                      <a:r>
                        <a:rPr lang="es-MX" sz="2400" baseline="0" dirty="0" smtClean="0">
                          <a:solidFill>
                            <a:srgbClr val="002060"/>
                          </a:solidFill>
                        </a:rPr>
                        <a:t>Delgadez</a:t>
                      </a:r>
                    </a:p>
                    <a:p>
                      <a:r>
                        <a:rPr lang="es-MX" sz="2400" dirty="0" smtClean="0">
                          <a:solidFill>
                            <a:srgbClr val="002060"/>
                          </a:solidFill>
                        </a:rPr>
                        <a:t>Mejillas y glándulas del</a:t>
                      </a:r>
                      <a:r>
                        <a:rPr lang="es-MX" sz="2400" baseline="0" dirty="0" smtClean="0">
                          <a:solidFill>
                            <a:srgbClr val="002060"/>
                          </a:solidFill>
                        </a:rPr>
                        <a:t> cuerpo </a:t>
                      </a:r>
                      <a:r>
                        <a:rPr lang="es-MX" sz="2400" dirty="0" smtClean="0">
                          <a:solidFill>
                            <a:srgbClr val="002060"/>
                          </a:solidFill>
                        </a:rPr>
                        <a:t>hinchadas</a:t>
                      </a:r>
                    </a:p>
                    <a:p>
                      <a:r>
                        <a:rPr lang="es-MX" sz="2400" dirty="0" smtClean="0">
                          <a:solidFill>
                            <a:srgbClr val="002060"/>
                          </a:solidFill>
                        </a:rPr>
                        <a:t>Cicatrices </a:t>
                      </a:r>
                      <a:r>
                        <a:rPr lang="es-MX" sz="2400" baseline="0" dirty="0" smtClean="0">
                          <a:solidFill>
                            <a:srgbClr val="002060"/>
                          </a:solidFill>
                        </a:rPr>
                        <a:t> o ulceras ene le dorso de las manos</a:t>
                      </a:r>
                      <a:endParaRPr lang="es-MX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Trastornos emocionales</a:t>
                      </a:r>
                    </a:p>
                    <a:p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Atracones</a:t>
                      </a:r>
                    </a:p>
                    <a:p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3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002060"/>
                </a:solidFill>
              </a:rPr>
              <a:t>BIBLIOGRAFIA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rgbClr val="002060"/>
                </a:solidFill>
              </a:rPr>
              <a:t>http://problemasenmenores.forosgratuitos.org/t3-bulimia-infantil#3</a:t>
            </a:r>
          </a:p>
          <a:p>
            <a:r>
              <a:rPr lang="es-MX" dirty="0" err="1" smtClean="0">
                <a:solidFill>
                  <a:srgbClr val="002060"/>
                </a:solidFill>
              </a:rPr>
              <a:t>Rincon</a:t>
            </a:r>
            <a:r>
              <a:rPr lang="es-MX" dirty="0" smtClean="0">
                <a:solidFill>
                  <a:srgbClr val="002060"/>
                </a:solidFill>
              </a:rPr>
              <a:t> del vago</a:t>
            </a:r>
            <a:endParaRPr lang="es-MX" dirty="0">
              <a:solidFill>
                <a:srgbClr val="002060"/>
              </a:solidFill>
            </a:endParaRPr>
          </a:p>
          <a:p>
            <a:r>
              <a:rPr lang="es-MX" dirty="0" smtClean="0">
                <a:solidFill>
                  <a:srgbClr val="002060"/>
                </a:solidFill>
              </a:rPr>
              <a:t>Apuntesdepsicologia.com</a:t>
            </a:r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17" y="-75724"/>
            <a:ext cx="8568952" cy="61206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 rot="16200000">
            <a:off x="-1807404" y="2967335"/>
            <a:ext cx="5617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woPt" dir="t"/>
            </a:scene3d>
            <a:sp3d extrusionH="57150" contourW="12700" prstMaterial="flat">
              <a:bevelT w="38100" h="38100"/>
              <a:extrusionClr>
                <a:srgbClr val="E072BB"/>
              </a:extrusionClr>
              <a:contourClr>
                <a:schemeClr val="accent2">
                  <a:lumMod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905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Anorexia infantil</a:t>
            </a:r>
            <a:endParaRPr lang="es-ES" sz="5400" b="1" dirty="0">
              <a:ln w="1905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183092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Esta se caracteriza porque el niño aunque tiene apetito se niega a comer sin apetencia, sinrazón aparente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22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4898824"/>
              </p:ext>
            </p:extLst>
          </p:nvPr>
        </p:nvGraphicFramePr>
        <p:xfrm>
          <a:off x="395536" y="692696"/>
          <a:ext cx="849694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758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289402734"/>
              </p:ext>
            </p:extLst>
          </p:nvPr>
        </p:nvGraphicFramePr>
        <p:xfrm>
          <a:off x="971600" y="1268760"/>
          <a:ext cx="6559624" cy="4453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895941"/>
              </p:ext>
            </p:extLst>
          </p:nvPr>
        </p:nvGraphicFramePr>
        <p:xfrm>
          <a:off x="1259632" y="6206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Físico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Mental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7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5400000">
            <a:off x="4035896" y="1660848"/>
            <a:ext cx="8229600" cy="1828800"/>
          </a:xfrm>
        </p:spPr>
        <p:txBody>
          <a:bodyPr>
            <a:normAutofit/>
          </a:bodyPr>
          <a:lstStyle/>
          <a:p>
            <a:r>
              <a:rPr lang="es-MX" sz="5400" dirty="0" smtClean="0">
                <a:ln w="19050">
                  <a:solidFill>
                    <a:srgbClr val="15F73B"/>
                  </a:solidFill>
                  <a:prstDash val="lgDashDot"/>
                </a:ln>
                <a:solidFill>
                  <a:srgbClr val="B72EBA"/>
                </a:solidFill>
                <a:effectLst>
                  <a:glow rad="228600">
                    <a:srgbClr val="A3FA06">
                      <a:alpha val="40000"/>
                    </a:srgb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Violencia</a:t>
            </a:r>
            <a:r>
              <a:rPr lang="es-MX" sz="5400" dirty="0" smtClean="0">
                <a:effectLst>
                  <a:glow rad="228600">
                    <a:srgbClr val="A3FA06">
                      <a:alpha val="40000"/>
                    </a:srgb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MX" sz="5400" dirty="0" smtClean="0">
                <a:effectLst>
                  <a:glow rad="228600">
                    <a:srgbClr val="A3FA06">
                      <a:alpha val="40000"/>
                    </a:srgb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s-MX" sz="5400" dirty="0">
              <a:effectLst>
                <a:glow rad="228600">
                  <a:srgbClr val="A3FA06">
                    <a:alpha val="40000"/>
                  </a:srgbClr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C:\Users\Karina\Pictures\20110523011046-maltrato-infantil-381915-t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9" y="188640"/>
            <a:ext cx="7322200" cy="635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29600" cy="1828800"/>
          </a:xfrm>
        </p:spPr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Características de violencia infantil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2348880"/>
            <a:ext cx="4104456" cy="4248472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s-MX" b="1" dirty="0" smtClean="0">
                <a:ln w="50800"/>
                <a:solidFill>
                  <a:srgbClr val="002060"/>
                </a:solidFill>
              </a:rPr>
              <a:t>Esta causa en los niños que la presencian les roba  la confianza en si mismos dificultando la posibilidad de llegar a ser exitoso en todo lo se refiere y obtener mejores oportunidades en la vida .</a:t>
            </a:r>
            <a:endParaRPr lang="es-MX" b="1" dirty="0">
              <a:ln w="50800"/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3717437" cy="405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53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207370"/>
              </p:ext>
            </p:extLst>
          </p:nvPr>
        </p:nvGraphicFramePr>
        <p:xfrm>
          <a:off x="467544" y="764704"/>
          <a:ext cx="8003232" cy="483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16"/>
                <a:gridCol w="400161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rgbClr val="002060"/>
                          </a:solidFill>
                        </a:rPr>
                        <a:t>Físico</a:t>
                      </a:r>
                      <a:endParaRPr lang="es-MX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rgbClr val="002060"/>
                          </a:solidFill>
                        </a:rPr>
                        <a:t>Mental</a:t>
                      </a:r>
                      <a:endParaRPr lang="es-MX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896876"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Golpes</a:t>
                      </a:r>
                    </a:p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Dolores corporales(cabeza </a:t>
                      </a: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estómago</a:t>
                      </a: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, etc.)</a:t>
                      </a:r>
                    </a:p>
                    <a:p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Depresión</a:t>
                      </a:r>
                    </a:p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s-MX" sz="2800" dirty="0" smtClean="0">
                          <a:solidFill>
                            <a:srgbClr val="002060"/>
                          </a:solidFill>
                        </a:rPr>
                        <a:t>Trastornos emocionales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7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6200000">
            <a:off x="-3291780" y="2162251"/>
            <a:ext cx="8229600" cy="1143000"/>
          </a:xfrm>
        </p:spPr>
        <p:txBody>
          <a:bodyPr/>
          <a:lstStyle/>
          <a:p>
            <a:pPr algn="r"/>
            <a:r>
              <a:rPr lang="es-MX" sz="6000" dirty="0" smtClean="0"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rgbClr val="002060"/>
                </a:solidFill>
                <a:effectLst>
                  <a:glow rad="101600">
                    <a:srgbClr val="00FF99">
                      <a:alpha val="60000"/>
                    </a:srgb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Bulimia</a:t>
            </a:r>
            <a:r>
              <a:rPr lang="es-MX" dirty="0" smtClean="0"/>
              <a:t>				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370" y="188640"/>
            <a:ext cx="7079391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8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002060"/>
                </a:solidFill>
              </a:rPr>
              <a:t>Características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es-MX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 un trastorno de la alimentación que se caracteriza porque los niños(as) ingieren comidas en grandes cantidades, en forma de atracones, para luego inducirse el vómito. </a:t>
            </a:r>
          </a:p>
          <a:p>
            <a:pPr algn="just"/>
            <a:r>
              <a:rPr lang="es-MX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Estas personas no son capaces de dominar esa ansiedad por la comida, lo cual luego las hace sentir culpables y por ello necesitan sacar de su cuerpo, a través del vómito, el alimento que le genera culpa y vergüenza</a:t>
            </a:r>
          </a:p>
          <a:p>
            <a:endParaRPr lang="es-MX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74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ersy">
      <a:dk1>
        <a:srgbClr val="FFC000"/>
      </a:dk1>
      <a:lt1>
        <a:srgbClr val="92D050"/>
      </a:lt1>
      <a:dk2>
        <a:srgbClr val="FF66CC"/>
      </a:dk2>
      <a:lt2>
        <a:srgbClr val="F2A2D2"/>
      </a:lt2>
      <a:accent1>
        <a:srgbClr val="00B0F0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E29AC5"/>
      </a:hlink>
      <a:folHlink>
        <a:srgbClr val="3D8DA9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244</TotalTime>
  <Words>213</Words>
  <Application>Microsoft Office PowerPoint</Application>
  <PresentationFormat>Presentación en pantalla (4:3)</PresentationFormat>
  <Paragraphs>48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Vértice</vt:lpstr>
      <vt:lpstr>RIESGOS DE SALUD FISICA Y MENTAL EN EDAD PREESCOLAR</vt:lpstr>
      <vt:lpstr>Presentación de PowerPoint</vt:lpstr>
      <vt:lpstr>Presentación de PowerPoint</vt:lpstr>
      <vt:lpstr>Presentación de PowerPoint</vt:lpstr>
      <vt:lpstr>Violencia </vt:lpstr>
      <vt:lpstr>Características de violencia infantil</vt:lpstr>
      <vt:lpstr>Presentación de PowerPoint</vt:lpstr>
      <vt:lpstr>Bulimia    </vt:lpstr>
      <vt:lpstr>Características</vt:lpstr>
      <vt:lpstr>Presentación de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Usuario</cp:lastModifiedBy>
  <cp:revision>19</cp:revision>
  <dcterms:created xsi:type="dcterms:W3CDTF">2012-09-04T20:02:06Z</dcterms:created>
  <dcterms:modified xsi:type="dcterms:W3CDTF">2016-11-10T17:53:26Z</dcterms:modified>
</cp:coreProperties>
</file>