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45451A-E0CA-4C80-90FA-18F1D8C19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F5BE30C-42D2-4D97-9FFA-86E0F95CA0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77C403-BC73-4945-8CCF-D6BBEB152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8AF2-9D6A-4EA6-87E0-9EA0D1F60032}" type="datetimeFigureOut">
              <a:rPr lang="es-MX" smtClean="0"/>
              <a:t>15/02/2018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305168-FA0D-4B63-9481-01A670140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3E2DF9-7CC5-42F2-926E-5BD1B1A71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FEEF-A061-43F9-8EE2-020FEA0E8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8489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82B79C-356E-4525-BBF4-FC38317BB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4141C1-A3A6-48EE-BF4C-F20DE2EFE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79B39F-ECF6-4EB1-9E3F-7DE6BE048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8AF2-9D6A-4EA6-87E0-9EA0D1F60032}" type="datetimeFigureOut">
              <a:rPr lang="es-MX" smtClean="0"/>
              <a:t>15/02/2018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11821D-15C6-4017-8321-C149C6814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8A251F-2787-4E0C-B0E8-65D97C99D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FEEF-A061-43F9-8EE2-020FEA0E8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976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9189FE-2C66-4F3D-AF23-93AF258837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511B36B-465A-42C8-B062-A0B3611F1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E0C49E-87D2-465C-BA93-FF8681B3D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8AF2-9D6A-4EA6-87E0-9EA0D1F60032}" type="datetimeFigureOut">
              <a:rPr lang="es-MX" smtClean="0"/>
              <a:t>15/02/2018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6C0CEB-61CE-4898-BD32-54E254FF4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7A0B78-AFBD-4CA9-BF33-328FB7475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FEEF-A061-43F9-8EE2-020FEA0E8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911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D6D643-2821-4559-95C1-2E084F61E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972B8D-B2DC-4E74-9DEE-EFC75AC15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5B08FA-BBA7-4C74-B90A-F7795100A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8AF2-9D6A-4EA6-87E0-9EA0D1F60032}" type="datetimeFigureOut">
              <a:rPr lang="es-MX" smtClean="0"/>
              <a:t>15/02/2018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BB9D4A-157F-4888-AC0D-F2CE091E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052815-C4D2-4C1E-A1AE-5497A81A9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FEEF-A061-43F9-8EE2-020FEA0E8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7588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D41096-0E12-4068-ABF8-3F63EBC6F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0B2EC3-C0DB-4777-BE36-5F48744AF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FCB445-32A5-4F0D-B36E-74194570F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8AF2-9D6A-4EA6-87E0-9EA0D1F60032}" type="datetimeFigureOut">
              <a:rPr lang="es-MX" smtClean="0"/>
              <a:t>15/02/2018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01AE03-EA21-403F-BC39-7A624845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E5ACE1-77C6-4853-BA99-C64C0A180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FEEF-A061-43F9-8EE2-020FEA0E8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835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81DBE3-0282-422D-8A44-8B03114A1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DEC735-9F74-4F58-A4A4-E46FDB9768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16F287-8597-47C5-A9DD-B2346190E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21F7C2-8EA1-42FC-A77B-768FF9D22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8AF2-9D6A-4EA6-87E0-9EA0D1F60032}" type="datetimeFigureOut">
              <a:rPr lang="es-MX" smtClean="0"/>
              <a:t>15/02/2018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F359CE-FC9F-4666-AFAC-92EE76840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BEB640-2038-4A61-82B9-31EB3B90D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FEEF-A061-43F9-8EE2-020FEA0E8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575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4D71A1-8319-441C-87B1-F6880F264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93770A-CE4C-42BA-84E6-A2F40BDC8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07509A-4174-4E82-8DAB-8FAA4FC06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CE9BF6B-6591-4317-9448-52AD6A5A6C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46E8BA4-576E-4138-9CEC-90D2AEA0F2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F620761-3D95-492A-B208-36E2F0FD1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8AF2-9D6A-4EA6-87E0-9EA0D1F60032}" type="datetimeFigureOut">
              <a:rPr lang="es-MX" smtClean="0"/>
              <a:t>15/02/2018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04FF73D-B10F-4FAF-8D4C-26303B8A7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5A3C81F-B893-4E0A-9822-79455768C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FEEF-A061-43F9-8EE2-020FEA0E8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531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2F1B1-5C0B-4CFD-88E3-22F7D39A7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B22CA60-7C94-4080-863E-B20EBEDFA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8AF2-9D6A-4EA6-87E0-9EA0D1F60032}" type="datetimeFigureOut">
              <a:rPr lang="es-MX" smtClean="0"/>
              <a:t>15/02/2018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2ED20A0-B670-480C-8CC5-9AF4469F6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D3A43-18D9-4C1D-A485-921BFA3CB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FEEF-A061-43F9-8EE2-020FEA0E8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9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F3DB245-6C82-4520-A271-23E86F605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8AF2-9D6A-4EA6-87E0-9EA0D1F60032}" type="datetimeFigureOut">
              <a:rPr lang="es-MX" smtClean="0"/>
              <a:t>15/02/2018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FA6E9CF-7F25-4C99-B569-A6A3CDE71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35104EB-28CF-4833-A3D0-434960536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FEEF-A061-43F9-8EE2-020FEA0E8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3699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806B46-2A00-453C-95B3-02675B3B9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C9F9B0-2131-4493-8B97-96BB9292F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40A86F8-07DC-47CD-8071-091A0FA84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1CE7CD-2A62-4993-91DE-D0A0C6485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8AF2-9D6A-4EA6-87E0-9EA0D1F60032}" type="datetimeFigureOut">
              <a:rPr lang="es-MX" smtClean="0"/>
              <a:t>15/02/2018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7F57D9-58FD-42F1-8F79-C99BCA005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B3B6D5-A6D6-4A7B-9363-BC848DDB8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FEEF-A061-43F9-8EE2-020FEA0E8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233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03CDDB-1E02-48F8-8606-C57AA859F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AC0171F-6EC9-4F65-B27C-949594C83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EAE383-C6A0-4641-A2A1-9004E44DC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C304EB-0AA0-4121-9386-2D0BB7EF7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8AF2-9D6A-4EA6-87E0-9EA0D1F60032}" type="datetimeFigureOut">
              <a:rPr lang="es-MX" smtClean="0"/>
              <a:t>15/02/2018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72F6A8-42F0-4DDC-897D-D67735075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40E4B5-9067-498E-A3FB-6372131B5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EFEEF-A061-43F9-8EE2-020FEA0E8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308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8E01AA2-6D65-4D45-AABC-47F4DA8F0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6935D9-82CB-4141-A060-A8DBE9BD7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000AED-359B-4711-833B-D060C2F58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8AF2-9D6A-4EA6-87E0-9EA0D1F60032}" type="datetimeFigureOut">
              <a:rPr lang="es-MX" smtClean="0"/>
              <a:t>15/02/2018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AF0C6A-44E8-4345-AF7A-A3F1C29489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ADEDA5-6097-40EC-9198-739C3B8E1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EFEEF-A061-43F9-8EE2-020FEA0E82A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6367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>
            <a:extLst>
              <a:ext uri="{FF2B5EF4-FFF2-40B4-BE49-F238E27FC236}">
                <a16:creationId xmlns:a16="http://schemas.microsoft.com/office/drawing/2014/main" id="{00FC4B7F-7D3B-4035-9B35-A879559F3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81581"/>
              </p:ext>
            </p:extLst>
          </p:nvPr>
        </p:nvGraphicFramePr>
        <p:xfrm>
          <a:off x="1107294" y="2394783"/>
          <a:ext cx="2993651" cy="4236720"/>
        </p:xfrm>
        <a:graphic>
          <a:graphicData uri="http://schemas.openxmlformats.org/drawingml/2006/table">
            <a:tbl>
              <a:tblPr/>
              <a:tblGrid>
                <a:gridCol w="2993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0099">
                <a:tc>
                  <a:txBody>
                    <a:bodyPr/>
                    <a:lstStyle/>
                    <a:p>
                      <a:pPr algn="ctr"/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Yes / No questions</a:t>
                      </a:r>
                      <a:endParaRPr lang="es-ES" sz="16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099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I </a:t>
                      </a:r>
                      <a:r>
                        <a:rPr lang="es-ES" sz="1600" b="1" dirty="0" err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?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099">
                <a:tc>
                  <a:txBody>
                    <a:bodyPr/>
                    <a:lstStyle/>
                    <a:p>
                      <a:pPr algn="ctr"/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 you </a:t>
                      </a:r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 ?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099">
                <a:tc>
                  <a:txBody>
                    <a:bodyPr/>
                    <a:lstStyle/>
                    <a:p>
                      <a:pPr algn="ctr"/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es he </a:t>
                      </a:r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 ?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099">
                <a:tc>
                  <a:txBody>
                    <a:bodyPr/>
                    <a:lstStyle/>
                    <a:p>
                      <a:pPr algn="ctr"/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es she </a:t>
                      </a:r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 ?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099">
                <a:tc>
                  <a:txBody>
                    <a:bodyPr/>
                    <a:lstStyle/>
                    <a:p>
                      <a:pPr algn="ctr"/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es it </a:t>
                      </a:r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 ?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0099">
                <a:tc>
                  <a:txBody>
                    <a:bodyPr/>
                    <a:lstStyle/>
                    <a:p>
                      <a:pPr algn="ctr"/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 we </a:t>
                      </a:r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 ?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099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E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they</a:t>
                      </a:r>
                      <a:r>
                        <a:rPr lang="es-E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ES" sz="1600" b="1" dirty="0" err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?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Picture 11">
            <a:extLst>
              <a:ext uri="{FF2B5EF4-FFF2-40B4-BE49-F238E27FC236}">
                <a16:creationId xmlns:a16="http://schemas.microsoft.com/office/drawing/2014/main" id="{1B5336B0-4EDE-472E-A672-007FBA174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410" y="907645"/>
            <a:ext cx="1453417" cy="1404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7 CuadroTexto">
            <a:extLst>
              <a:ext uri="{FF2B5EF4-FFF2-40B4-BE49-F238E27FC236}">
                <a16:creationId xmlns:a16="http://schemas.microsoft.com/office/drawing/2014/main" id="{38287BBE-F173-43CC-ADDB-AB1DE5C259C6}"/>
              </a:ext>
            </a:extLst>
          </p:cNvPr>
          <p:cNvSpPr txBox="1"/>
          <p:nvPr/>
        </p:nvSpPr>
        <p:spPr>
          <a:xfrm>
            <a:off x="107504" y="116632"/>
            <a:ext cx="108959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Simple </a:t>
            </a:r>
            <a:r>
              <a:rPr lang="es-ES" sz="40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present</a:t>
            </a:r>
            <a:r>
              <a:rPr lang="es-ES" sz="40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40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questions</a:t>
            </a:r>
            <a:r>
              <a:rPr lang="es-ES" sz="40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s-ES" sz="40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wh</a:t>
            </a:r>
            <a:r>
              <a:rPr lang="es-ES" sz="40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40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questions</a:t>
            </a:r>
            <a:endParaRPr lang="es-ES" sz="40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1">
            <a:extLst>
              <a:ext uri="{FF2B5EF4-FFF2-40B4-BE49-F238E27FC236}">
                <a16:creationId xmlns:a16="http://schemas.microsoft.com/office/drawing/2014/main" id="{72AB83DA-3A10-4DF3-88E1-F86328EC4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275" y="907645"/>
            <a:ext cx="1453417" cy="1404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5D4F7CC4-BE56-435D-87E1-75A748AABDE4}"/>
              </a:ext>
            </a:extLst>
          </p:cNvPr>
          <p:cNvSpPr txBox="1"/>
          <p:nvPr/>
        </p:nvSpPr>
        <p:spPr>
          <a:xfrm>
            <a:off x="6794664" y="1393371"/>
            <a:ext cx="204094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600" dirty="0">
                <a:solidFill>
                  <a:srgbClr val="92D050"/>
                </a:solidFill>
                <a:latin typeface="Ravie" panose="04040805050809020602" pitchFamily="82" charset="0"/>
              </a:rPr>
              <a:t>WH</a:t>
            </a:r>
          </a:p>
        </p:txBody>
      </p:sp>
      <p:graphicFrame>
        <p:nvGraphicFramePr>
          <p:cNvPr id="13" name="3 Tabla">
            <a:extLst>
              <a:ext uri="{FF2B5EF4-FFF2-40B4-BE49-F238E27FC236}">
                <a16:creationId xmlns:a16="http://schemas.microsoft.com/office/drawing/2014/main" id="{246E3280-08FE-4842-B24A-8C9DA5D88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875429"/>
              </p:ext>
            </p:extLst>
          </p:nvPr>
        </p:nvGraphicFramePr>
        <p:xfrm>
          <a:off x="8408313" y="2394783"/>
          <a:ext cx="2993651" cy="4236720"/>
        </p:xfrm>
        <a:graphic>
          <a:graphicData uri="http://schemas.openxmlformats.org/drawingml/2006/table">
            <a:tbl>
              <a:tblPr/>
              <a:tblGrid>
                <a:gridCol w="2993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0099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err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Wh</a:t>
                      </a:r>
                      <a:r>
                        <a:rPr lang="es-ES" sz="1600" b="1" dirty="0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.. </a:t>
                      </a:r>
                      <a:r>
                        <a:rPr lang="es-ES" sz="1600" b="1" dirty="0" err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questions</a:t>
                      </a:r>
                      <a:endParaRPr lang="es-ES" sz="16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099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I </a:t>
                      </a:r>
                      <a:r>
                        <a:rPr lang="es-ES" sz="1600" b="1" dirty="0" err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?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099">
                <a:tc>
                  <a:txBody>
                    <a:bodyPr/>
                    <a:lstStyle/>
                    <a:p>
                      <a:pPr algn="ctr"/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 you </a:t>
                      </a:r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 ?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099">
                <a:tc>
                  <a:txBody>
                    <a:bodyPr/>
                    <a:lstStyle/>
                    <a:p>
                      <a:pPr algn="ctr"/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es he </a:t>
                      </a:r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 ?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099">
                <a:tc>
                  <a:txBody>
                    <a:bodyPr/>
                    <a:lstStyle/>
                    <a:p>
                      <a:pPr algn="ctr"/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es she </a:t>
                      </a:r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 ?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099">
                <a:tc>
                  <a:txBody>
                    <a:bodyPr/>
                    <a:lstStyle/>
                    <a:p>
                      <a:pPr algn="ctr"/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es it </a:t>
                      </a:r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 ?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0099">
                <a:tc>
                  <a:txBody>
                    <a:bodyPr/>
                    <a:lstStyle/>
                    <a:p>
                      <a:pPr algn="ctr"/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 we </a:t>
                      </a:r>
                      <a:r>
                        <a:rPr lang="es-ES" sz="16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600">
                          <a:effectLst/>
                          <a:latin typeface="Arial" pitchFamily="34" charset="0"/>
                          <a:cs typeface="Arial" pitchFamily="34" charset="0"/>
                        </a:rPr>
                        <a:t> ?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099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ES" sz="16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they</a:t>
                      </a:r>
                      <a:r>
                        <a:rPr lang="es-E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ES" sz="1600" b="1" dirty="0" err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?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CuadroTexto 13">
            <a:extLst>
              <a:ext uri="{FF2B5EF4-FFF2-40B4-BE49-F238E27FC236}">
                <a16:creationId xmlns:a16="http://schemas.microsoft.com/office/drawing/2014/main" id="{575642B6-C862-4A03-9100-B5CC257E2CCF}"/>
              </a:ext>
            </a:extLst>
          </p:cNvPr>
          <p:cNvSpPr txBox="1"/>
          <p:nvPr/>
        </p:nvSpPr>
        <p:spPr>
          <a:xfrm>
            <a:off x="6222533" y="3124826"/>
            <a:ext cx="215956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dirty="0" err="1">
                <a:solidFill>
                  <a:srgbClr val="92D050"/>
                </a:solidFill>
                <a:latin typeface="Ravie" panose="04040805050809020602" pitchFamily="82" charset="0"/>
              </a:rPr>
              <a:t>When</a:t>
            </a:r>
            <a:endParaRPr lang="es-MX" sz="3600" dirty="0">
              <a:solidFill>
                <a:srgbClr val="92D050"/>
              </a:solidFill>
              <a:latin typeface="Ravie" panose="04040805050809020602" pitchFamily="82" charset="0"/>
            </a:endParaRPr>
          </a:p>
          <a:p>
            <a:r>
              <a:rPr lang="es-MX" sz="3600" dirty="0" err="1">
                <a:solidFill>
                  <a:srgbClr val="92D050"/>
                </a:solidFill>
                <a:latin typeface="Ravie" panose="04040805050809020602" pitchFamily="82" charset="0"/>
              </a:rPr>
              <a:t>What</a:t>
            </a:r>
            <a:endParaRPr lang="es-MX" sz="3600" dirty="0">
              <a:solidFill>
                <a:srgbClr val="92D050"/>
              </a:solidFill>
              <a:latin typeface="Ravie" panose="04040805050809020602" pitchFamily="82" charset="0"/>
            </a:endParaRPr>
          </a:p>
          <a:p>
            <a:r>
              <a:rPr lang="es-MX" sz="3600" dirty="0" err="1">
                <a:solidFill>
                  <a:srgbClr val="92D050"/>
                </a:solidFill>
                <a:latin typeface="Ravie" panose="04040805050809020602" pitchFamily="82" charset="0"/>
              </a:rPr>
              <a:t>Where</a:t>
            </a:r>
            <a:endParaRPr lang="es-MX" sz="3600" dirty="0">
              <a:solidFill>
                <a:srgbClr val="92D050"/>
              </a:solidFill>
              <a:latin typeface="Ravie" panose="04040805050809020602" pitchFamily="82" charset="0"/>
            </a:endParaRPr>
          </a:p>
          <a:p>
            <a:r>
              <a:rPr lang="es-MX" sz="3600" dirty="0" err="1">
                <a:solidFill>
                  <a:srgbClr val="92D050"/>
                </a:solidFill>
                <a:latin typeface="Ravie" panose="04040805050809020602" pitchFamily="82" charset="0"/>
              </a:rPr>
              <a:t>How</a:t>
            </a:r>
            <a:endParaRPr lang="es-MX" sz="3600" dirty="0">
              <a:solidFill>
                <a:srgbClr val="92D050"/>
              </a:solidFill>
              <a:latin typeface="Ravie" panose="04040805050809020602" pitchFamily="82" charset="0"/>
            </a:endParaRPr>
          </a:p>
          <a:p>
            <a:r>
              <a:rPr lang="es-MX" sz="3600" dirty="0" err="1">
                <a:solidFill>
                  <a:srgbClr val="92D050"/>
                </a:solidFill>
                <a:latin typeface="Ravie" panose="04040805050809020602" pitchFamily="82" charset="0"/>
              </a:rPr>
              <a:t>Why</a:t>
            </a:r>
            <a:endParaRPr lang="es-MX" sz="3600" dirty="0">
              <a:solidFill>
                <a:srgbClr val="92D05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006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3D16E69-53DD-4558-9560-16635F0191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881" t="19032" r="24659" b="34538"/>
          <a:stretch/>
        </p:blipFill>
        <p:spPr>
          <a:xfrm>
            <a:off x="581228" y="997527"/>
            <a:ext cx="10624577" cy="5624949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F02AB59-08EE-468F-8108-37FF38C90E5E}"/>
              </a:ext>
            </a:extLst>
          </p:cNvPr>
          <p:cNvSpPr txBox="1"/>
          <p:nvPr/>
        </p:nvSpPr>
        <p:spPr>
          <a:xfrm>
            <a:off x="193963" y="152391"/>
            <a:ext cx="78557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dirty="0">
                <a:solidFill>
                  <a:srgbClr val="0070C0"/>
                </a:solidFill>
              </a:rPr>
              <a:t>Complete </a:t>
            </a:r>
            <a:r>
              <a:rPr lang="es-MX" sz="3600" dirty="0" err="1">
                <a:solidFill>
                  <a:srgbClr val="0070C0"/>
                </a:solidFill>
              </a:rPr>
              <a:t>the</a:t>
            </a:r>
            <a:r>
              <a:rPr lang="es-MX" sz="3600" dirty="0">
                <a:solidFill>
                  <a:srgbClr val="0070C0"/>
                </a:solidFill>
              </a:rPr>
              <a:t> </a:t>
            </a:r>
            <a:r>
              <a:rPr lang="es-MX" sz="3600" dirty="0" err="1">
                <a:solidFill>
                  <a:srgbClr val="0070C0"/>
                </a:solidFill>
              </a:rPr>
              <a:t>following</a:t>
            </a:r>
            <a:r>
              <a:rPr lang="es-MX" sz="3600" dirty="0">
                <a:solidFill>
                  <a:srgbClr val="0070C0"/>
                </a:solidFill>
              </a:rPr>
              <a:t> yes/no </a:t>
            </a:r>
            <a:r>
              <a:rPr lang="es-MX" sz="3600" dirty="0" err="1">
                <a:solidFill>
                  <a:srgbClr val="0070C0"/>
                </a:solidFill>
              </a:rPr>
              <a:t>questions</a:t>
            </a:r>
            <a:endParaRPr lang="es-MX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732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n relacionada">
            <a:extLst>
              <a:ext uri="{FF2B5EF4-FFF2-40B4-BE49-F238E27FC236}">
                <a16:creationId xmlns:a16="http://schemas.microsoft.com/office/drawing/2014/main" id="{54AC5A99-0EA3-468A-88AD-9977E3B03E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66" b="27847"/>
          <a:stretch/>
        </p:blipFill>
        <p:spPr bwMode="auto">
          <a:xfrm>
            <a:off x="401778" y="1066800"/>
            <a:ext cx="11028218" cy="544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68DCDDE-0E84-4E04-9E8E-5A426DC67C1E}"/>
              </a:ext>
            </a:extLst>
          </p:cNvPr>
          <p:cNvSpPr txBox="1"/>
          <p:nvPr/>
        </p:nvSpPr>
        <p:spPr>
          <a:xfrm>
            <a:off x="304797" y="152391"/>
            <a:ext cx="7385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600" dirty="0">
                <a:solidFill>
                  <a:srgbClr val="0070C0"/>
                </a:solidFill>
              </a:rPr>
              <a:t>Complete </a:t>
            </a:r>
            <a:r>
              <a:rPr lang="es-MX" sz="3600" dirty="0" err="1">
                <a:solidFill>
                  <a:srgbClr val="0070C0"/>
                </a:solidFill>
              </a:rPr>
              <a:t>the</a:t>
            </a:r>
            <a:r>
              <a:rPr lang="es-MX" sz="3600" dirty="0">
                <a:solidFill>
                  <a:srgbClr val="0070C0"/>
                </a:solidFill>
              </a:rPr>
              <a:t> </a:t>
            </a:r>
            <a:r>
              <a:rPr lang="es-MX" sz="3600" dirty="0" err="1">
                <a:solidFill>
                  <a:srgbClr val="0070C0"/>
                </a:solidFill>
              </a:rPr>
              <a:t>following</a:t>
            </a:r>
            <a:r>
              <a:rPr lang="es-MX" sz="3600" dirty="0">
                <a:solidFill>
                  <a:srgbClr val="0070C0"/>
                </a:solidFill>
              </a:rPr>
              <a:t> </a:t>
            </a:r>
            <a:r>
              <a:rPr lang="es-MX" sz="3600" dirty="0" err="1">
                <a:solidFill>
                  <a:srgbClr val="0070C0"/>
                </a:solidFill>
              </a:rPr>
              <a:t>wh</a:t>
            </a:r>
            <a:r>
              <a:rPr lang="es-MX" sz="3600" dirty="0">
                <a:solidFill>
                  <a:srgbClr val="0070C0"/>
                </a:solidFill>
              </a:rPr>
              <a:t>.. </a:t>
            </a:r>
            <a:r>
              <a:rPr lang="es-MX" sz="3600" dirty="0" err="1">
                <a:solidFill>
                  <a:srgbClr val="0070C0"/>
                </a:solidFill>
              </a:rPr>
              <a:t>questions</a:t>
            </a:r>
            <a:endParaRPr lang="es-MX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6044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46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Ravie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javier puente</cp:lastModifiedBy>
  <cp:revision>6</cp:revision>
  <dcterms:created xsi:type="dcterms:W3CDTF">2018-02-16T01:40:51Z</dcterms:created>
  <dcterms:modified xsi:type="dcterms:W3CDTF">2018-02-16T03:17:52Z</dcterms:modified>
</cp:coreProperties>
</file>