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2" r:id="rId5"/>
    <p:sldId id="260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93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266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21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3933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982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862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25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43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50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176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68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7C1C-2916-4223-AF2D-93F0B18D4A47}" type="datetimeFigureOut">
              <a:rPr lang="es-ES" smtClean="0"/>
              <a:t>12/03/2018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DDB9-5819-4652-ACBB-218E6E80FF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93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first-english.org/english_learning/english_beginners/would_want_to/01_would_like_to_courses.ht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first-english.org/english_learning/english_beginners/would_want_to/04_want_to_sentences_exercises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WOULD LIKE AND WANT 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9"/>
          <a:stretch/>
        </p:blipFill>
        <p:spPr bwMode="auto">
          <a:xfrm>
            <a:off x="155574" y="125740"/>
            <a:ext cx="8592889" cy="62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22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8497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564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30056"/>
            <a:ext cx="8808913" cy="663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52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33694" y="260648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http://first-english.org/english_learning/english_beginners/would_want_to/01_would_like_to_courses.htm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6735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LIKE LOVE ENJOY HATE CAN´T ST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Image result for LIKE LOVE ENJOY HATE CAN´T STAN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6" y="235096"/>
            <a:ext cx="8368480" cy="650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07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LIKE LOVE ENJOY HATE CAN´T ST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36" y="260647"/>
            <a:ext cx="8802552" cy="644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Related image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 t="10070" r="-60" b="21849"/>
          <a:stretch/>
        </p:blipFill>
        <p:spPr bwMode="auto">
          <a:xfrm>
            <a:off x="755576" y="1783579"/>
            <a:ext cx="703596" cy="637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4" t="10070" r="50000" b="21849"/>
          <a:stretch/>
        </p:blipFill>
        <p:spPr bwMode="auto">
          <a:xfrm>
            <a:off x="806550" y="3645024"/>
            <a:ext cx="623454" cy="637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340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0"/>
            <a:ext cx="86648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141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1294" y="188640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http://first-english.org/english_learning/english_beginners/would_want_to/04_want_to_sentences_exercises.htm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0375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62</Words>
  <Application>Microsoft Office PowerPoint</Application>
  <PresentationFormat>Presentación en pantalla 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javier puente</cp:lastModifiedBy>
  <cp:revision>3</cp:revision>
  <dcterms:created xsi:type="dcterms:W3CDTF">2018-03-01T16:00:18Z</dcterms:created>
  <dcterms:modified xsi:type="dcterms:W3CDTF">2018-03-13T03:00:20Z</dcterms:modified>
</cp:coreProperties>
</file>