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1" autoAdjust="0"/>
    <p:restoredTop sz="94660"/>
  </p:normalViewPr>
  <p:slideViewPr>
    <p:cSldViewPr snapToGrid="0">
      <p:cViewPr varScale="1">
        <p:scale>
          <a:sx n="67" d="100"/>
          <a:sy n="67" d="100"/>
        </p:scale>
        <p:origin x="48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1458-F668-47E3-A85F-675F25F5A40D}" type="datetimeFigureOut">
              <a:rPr lang="es-MX" smtClean="0"/>
              <a:t>29/04/2018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1A8C2-4D24-426E-957C-B31858299D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5837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1458-F668-47E3-A85F-675F25F5A40D}" type="datetimeFigureOut">
              <a:rPr lang="es-MX" smtClean="0"/>
              <a:t>29/04/2018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1A8C2-4D24-426E-957C-B31858299D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3917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1458-F668-47E3-A85F-675F25F5A40D}" type="datetimeFigureOut">
              <a:rPr lang="es-MX" smtClean="0"/>
              <a:t>29/04/2018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1A8C2-4D24-426E-957C-B31858299D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445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1458-F668-47E3-A85F-675F25F5A40D}" type="datetimeFigureOut">
              <a:rPr lang="es-MX" smtClean="0"/>
              <a:t>29/04/2018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1A8C2-4D24-426E-957C-B31858299D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26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1458-F668-47E3-A85F-675F25F5A40D}" type="datetimeFigureOut">
              <a:rPr lang="es-MX" smtClean="0"/>
              <a:t>29/04/2018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1A8C2-4D24-426E-957C-B31858299D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1555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1458-F668-47E3-A85F-675F25F5A40D}" type="datetimeFigureOut">
              <a:rPr lang="es-MX" smtClean="0"/>
              <a:t>29/04/2018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1A8C2-4D24-426E-957C-B31858299D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328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1458-F668-47E3-A85F-675F25F5A40D}" type="datetimeFigureOut">
              <a:rPr lang="es-MX" smtClean="0"/>
              <a:t>29/04/2018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1A8C2-4D24-426E-957C-B31858299D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6984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1458-F668-47E3-A85F-675F25F5A40D}" type="datetimeFigureOut">
              <a:rPr lang="es-MX" smtClean="0"/>
              <a:t>29/04/2018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1A8C2-4D24-426E-957C-B31858299D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8833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1458-F668-47E3-A85F-675F25F5A40D}" type="datetimeFigureOut">
              <a:rPr lang="es-MX" smtClean="0"/>
              <a:t>29/04/2018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1A8C2-4D24-426E-957C-B31858299D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4618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1458-F668-47E3-A85F-675F25F5A40D}" type="datetimeFigureOut">
              <a:rPr lang="es-MX" smtClean="0"/>
              <a:t>29/04/2018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1A8C2-4D24-426E-957C-B31858299D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6374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1458-F668-47E3-A85F-675F25F5A40D}" type="datetimeFigureOut">
              <a:rPr lang="es-MX" smtClean="0"/>
              <a:t>29/04/2018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1A8C2-4D24-426E-957C-B31858299D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8266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81458-F668-47E3-A85F-675F25F5A40D}" type="datetimeFigureOut">
              <a:rPr lang="es-MX" smtClean="0"/>
              <a:t>29/04/2018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1A8C2-4D24-426E-957C-B31858299D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4793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43849" y="-2634324"/>
            <a:ext cx="6923353" cy="12192001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95475" y="1779906"/>
            <a:ext cx="10515600" cy="45719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INDICADORES DE OBSERVACIÓN</a:t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idx="1"/>
          </p:nvPr>
        </p:nvSpPr>
        <p:spPr>
          <a:xfrm>
            <a:off x="1700212" y="1779907"/>
            <a:ext cx="8958263" cy="4063682"/>
          </a:xfrm>
        </p:spPr>
        <p:txBody>
          <a:bodyPr>
            <a:normAutofit fontScale="70000" lnSpcReduction="20000"/>
          </a:bodyPr>
          <a:lstStyle/>
          <a:p>
            <a:r>
              <a:rPr lang="es-MX" sz="3400" b="1" dirty="0" smtClean="0"/>
              <a:t>PLANEACIÓN</a:t>
            </a:r>
          </a:p>
          <a:p>
            <a:r>
              <a:rPr lang="es-MX" sz="1500" dirty="0" smtClean="0"/>
              <a:t>Presenta planeación completa de la actividad</a:t>
            </a:r>
          </a:p>
          <a:p>
            <a:r>
              <a:rPr lang="es-MX" sz="1500" dirty="0" smtClean="0"/>
              <a:t>El propósito y aprendizaje esperado son congruentes a la secuencia de actividades</a:t>
            </a:r>
          </a:p>
          <a:p>
            <a:r>
              <a:rPr lang="es-MX" sz="1500" dirty="0" smtClean="0"/>
              <a:t>Se percibe inicio, desarrollo, y cierre de la actividad</a:t>
            </a:r>
          </a:p>
          <a:p>
            <a:r>
              <a:rPr lang="es-MX" sz="1500" dirty="0" smtClean="0"/>
              <a:t>Se consideran tiempos y espacios</a:t>
            </a:r>
          </a:p>
          <a:p>
            <a:r>
              <a:rPr lang="es-MX" sz="1500" dirty="0" smtClean="0"/>
              <a:t>Se presentan materiales adecuados a la actividad planeada</a:t>
            </a:r>
          </a:p>
          <a:p>
            <a:r>
              <a:rPr lang="es-MX" sz="1500" dirty="0" smtClean="0"/>
              <a:t>La evaluación planeada es congruente con el propósito </a:t>
            </a:r>
          </a:p>
          <a:p>
            <a:endParaRPr lang="es-MX" sz="1500" b="1" dirty="0"/>
          </a:p>
          <a:p>
            <a:r>
              <a:rPr lang="es-MX" sz="3100" b="1" dirty="0" smtClean="0"/>
              <a:t>HABILIDADES DOCENTES</a:t>
            </a:r>
          </a:p>
          <a:p>
            <a:r>
              <a:rPr lang="es-MX" sz="1500" dirty="0" smtClean="0"/>
              <a:t>Utiliza lenguaje claro y sencillo</a:t>
            </a:r>
          </a:p>
          <a:p>
            <a:r>
              <a:rPr lang="es-MX" sz="1500" dirty="0" smtClean="0"/>
              <a:t>Promueve la participación de todos los alumnos</a:t>
            </a:r>
          </a:p>
          <a:p>
            <a:r>
              <a:rPr lang="es-MX" sz="1500" dirty="0" smtClean="0"/>
              <a:t>Domina los contenidos que se abordan</a:t>
            </a:r>
          </a:p>
          <a:p>
            <a:r>
              <a:rPr lang="es-MX" sz="1500" dirty="0" smtClean="0"/>
              <a:t>Utiliza estrategias para orden y control de grupo</a:t>
            </a:r>
          </a:p>
          <a:p>
            <a:r>
              <a:rPr lang="es-MX" sz="1500" dirty="0" smtClean="0"/>
              <a:t>Atiende imprevistos</a:t>
            </a:r>
          </a:p>
          <a:p>
            <a:pPr marL="0" indent="0">
              <a:buNone/>
            </a:pPr>
            <a:r>
              <a:rPr lang="es-MX" sz="1500" dirty="0"/>
              <a:t> </a:t>
            </a:r>
            <a:endParaRPr lang="es-MX" sz="1500" dirty="0" smtClean="0"/>
          </a:p>
          <a:p>
            <a:endParaRPr lang="es-MX" sz="1500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094633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85</Words>
  <Application>Microsoft Office PowerPoint</Application>
  <PresentationFormat>Panorámica</PresentationFormat>
  <Paragraphs>18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INDICADORES DE OBSERVACIÓN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Rodolfo Ramirez</dc:creator>
  <cp:lastModifiedBy>Rodolfo Ramirez</cp:lastModifiedBy>
  <cp:revision>3</cp:revision>
  <dcterms:created xsi:type="dcterms:W3CDTF">2018-04-29T20:52:19Z</dcterms:created>
  <dcterms:modified xsi:type="dcterms:W3CDTF">2018-04-29T21:14:20Z</dcterms:modified>
</cp:coreProperties>
</file>