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3" r:id="rId2"/>
    <p:sldId id="266" r:id="rId3"/>
    <p:sldId id="267" r:id="rId4"/>
    <p:sldId id="258" r:id="rId5"/>
  </p:sldIdLst>
  <p:sldSz cx="9144000" cy="6858000" type="screen4x3"/>
  <p:notesSz cx="9144000" cy="6858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3333CC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5D5B0-72E4-40E5-99CB-BCB6E8DEC22D}" type="datetimeFigureOut">
              <a:rPr lang="es-MX" smtClean="0"/>
              <a:t>26/05/2020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1C007-B834-468E-A8CC-8DF3737EA2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2443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5D5B0-72E4-40E5-99CB-BCB6E8DEC22D}" type="datetimeFigureOut">
              <a:rPr lang="es-MX" smtClean="0"/>
              <a:t>26/05/2020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1C007-B834-468E-A8CC-8DF3737EA2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86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5D5B0-72E4-40E5-99CB-BCB6E8DEC22D}" type="datetimeFigureOut">
              <a:rPr lang="es-MX" smtClean="0"/>
              <a:t>26/05/2020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1C007-B834-468E-A8CC-8DF3737EA2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412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5D5B0-72E4-40E5-99CB-BCB6E8DEC22D}" type="datetimeFigureOut">
              <a:rPr lang="es-MX" smtClean="0"/>
              <a:t>26/05/2020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1C007-B834-468E-A8CC-8DF3737EA2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106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5D5B0-72E4-40E5-99CB-BCB6E8DEC22D}" type="datetimeFigureOut">
              <a:rPr lang="es-MX" smtClean="0"/>
              <a:t>26/05/2020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1C007-B834-468E-A8CC-8DF3737EA2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9791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5D5B0-72E4-40E5-99CB-BCB6E8DEC22D}" type="datetimeFigureOut">
              <a:rPr lang="es-MX" smtClean="0"/>
              <a:t>26/05/2020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1C007-B834-468E-A8CC-8DF3737EA2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2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5D5B0-72E4-40E5-99CB-BCB6E8DEC22D}" type="datetimeFigureOut">
              <a:rPr lang="es-MX" smtClean="0"/>
              <a:t>26/05/2020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1C007-B834-468E-A8CC-8DF3737EA2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4852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5D5B0-72E4-40E5-99CB-BCB6E8DEC22D}" type="datetimeFigureOut">
              <a:rPr lang="es-MX" smtClean="0"/>
              <a:t>26/05/2020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1C007-B834-468E-A8CC-8DF3737EA2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6109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5D5B0-72E4-40E5-99CB-BCB6E8DEC22D}" type="datetimeFigureOut">
              <a:rPr lang="es-MX" smtClean="0"/>
              <a:t>26/05/2020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1C007-B834-468E-A8CC-8DF3737EA2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7380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5D5B0-72E4-40E5-99CB-BCB6E8DEC22D}" type="datetimeFigureOut">
              <a:rPr lang="es-MX" smtClean="0"/>
              <a:t>26/05/2020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1C007-B834-468E-A8CC-8DF3737EA2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788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5D5B0-72E4-40E5-99CB-BCB6E8DEC22D}" type="datetimeFigureOut">
              <a:rPr lang="es-MX" smtClean="0"/>
              <a:t>26/05/2020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1C007-B834-468E-A8CC-8DF3737EA2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1385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5D5B0-72E4-40E5-99CB-BCB6E8DEC22D}" type="datetimeFigureOut">
              <a:rPr lang="es-MX" smtClean="0"/>
              <a:t>26/05/2020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1C007-B834-468E-A8CC-8DF3737EA21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3252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900F2DFD-DC95-4220-A547-6737048E7D21}"/>
              </a:ext>
            </a:extLst>
          </p:cNvPr>
          <p:cNvSpPr txBox="1"/>
          <p:nvPr/>
        </p:nvSpPr>
        <p:spPr>
          <a:xfrm>
            <a:off x="407964" y="1659991"/>
            <a:ext cx="854746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0" b="1" dirty="0" err="1">
                <a:solidFill>
                  <a:srgbClr val="3333CC"/>
                </a:solidFill>
              </a:rPr>
              <a:t>Cities</a:t>
            </a:r>
            <a:r>
              <a:rPr lang="es-MX" sz="8000" b="1" dirty="0">
                <a:solidFill>
                  <a:srgbClr val="3333CC"/>
                </a:solidFill>
              </a:rPr>
              <a:t> and </a:t>
            </a:r>
            <a:r>
              <a:rPr lang="es-MX" sz="8000" b="1" dirty="0" err="1">
                <a:solidFill>
                  <a:srgbClr val="3333CC"/>
                </a:solidFill>
              </a:rPr>
              <a:t>countries</a:t>
            </a:r>
            <a:endParaRPr lang="es-MX" sz="8000" b="1" dirty="0">
              <a:solidFill>
                <a:srgbClr val="3333CC"/>
              </a:solidFill>
            </a:endParaRPr>
          </a:p>
          <a:p>
            <a:pPr algn="ctr"/>
            <a:r>
              <a:rPr lang="es-MX" sz="8000" b="1" dirty="0" err="1">
                <a:solidFill>
                  <a:srgbClr val="3333CC"/>
                </a:solidFill>
              </a:rPr>
              <a:t>Practice</a:t>
            </a:r>
            <a:endParaRPr lang="es-MX" sz="8000" b="1" dirty="0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013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xmlns="" id="{5977E01E-96A6-45C0-B6D5-3870260C00C1}"/>
              </a:ext>
            </a:extLst>
          </p:cNvPr>
          <p:cNvGrpSpPr/>
          <p:nvPr/>
        </p:nvGrpSpPr>
        <p:grpSpPr>
          <a:xfrm>
            <a:off x="190323" y="812978"/>
            <a:ext cx="8643686" cy="5867401"/>
            <a:chOff x="176464" y="468622"/>
            <a:chExt cx="3288631" cy="3839687"/>
          </a:xfrm>
        </p:grpSpPr>
        <p:pic>
          <p:nvPicPr>
            <p:cNvPr id="3" name="Imagen 2" descr="Captura de pantalla de un celular con letras&#10;&#10;Descripción generada automáticamente">
              <a:extLst>
                <a:ext uri="{FF2B5EF4-FFF2-40B4-BE49-F238E27FC236}">
                  <a16:creationId xmlns:a16="http://schemas.microsoft.com/office/drawing/2014/main" xmlns="" id="{ADB4923F-CF5D-4889-BFCF-C96A6807272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25" t="12117" r="58066" b="48727"/>
            <a:stretch/>
          </p:blipFill>
          <p:spPr>
            <a:xfrm>
              <a:off x="208546" y="468622"/>
              <a:ext cx="3256549" cy="3798578"/>
            </a:xfrm>
            <a:prstGeom prst="rect">
              <a:avLst/>
            </a:prstGeom>
          </p:spPr>
        </p:pic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xmlns="" id="{6411FB23-DA87-4B0B-941E-80067EE72004}"/>
                </a:ext>
              </a:extLst>
            </p:cNvPr>
            <p:cNvSpPr/>
            <p:nvPr/>
          </p:nvSpPr>
          <p:spPr>
            <a:xfrm>
              <a:off x="192506" y="2646947"/>
              <a:ext cx="1138990" cy="28875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5" name="Imagen 4" descr="Captura de pantalla de un celular con letras&#10;&#10;Descripción generada automáticamente">
              <a:extLst>
                <a:ext uri="{FF2B5EF4-FFF2-40B4-BE49-F238E27FC236}">
                  <a16:creationId xmlns:a16="http://schemas.microsoft.com/office/drawing/2014/main" xmlns="" id="{56D063A3-6646-4BBF-A211-8E61F9F145B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33" t="38127" r="81266" b="45171"/>
            <a:stretch/>
          </p:blipFill>
          <p:spPr>
            <a:xfrm>
              <a:off x="176464" y="2582779"/>
              <a:ext cx="1363579" cy="1620253"/>
            </a:xfrm>
            <a:prstGeom prst="rect">
              <a:avLst/>
            </a:prstGeom>
          </p:spPr>
        </p:pic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xmlns="" id="{478CDCF3-BF35-4551-825C-B3E3C83F8B95}"/>
                </a:ext>
              </a:extLst>
            </p:cNvPr>
            <p:cNvSpPr/>
            <p:nvPr/>
          </p:nvSpPr>
          <p:spPr>
            <a:xfrm>
              <a:off x="2197768" y="3064042"/>
              <a:ext cx="1203158" cy="33688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7" name="Imagen 6" descr="Captura de pantalla de un celular con letras&#10;&#10;Descripción generada automáticamente">
              <a:extLst>
                <a:ext uri="{FF2B5EF4-FFF2-40B4-BE49-F238E27FC236}">
                  <a16:creationId xmlns:a16="http://schemas.microsoft.com/office/drawing/2014/main" xmlns="" id="{5C046561-F21E-4BDD-81F4-F9CD1E729B7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888" t="42757" r="58552" b="44345"/>
            <a:stretch/>
          </p:blipFill>
          <p:spPr>
            <a:xfrm>
              <a:off x="2197769" y="3057025"/>
              <a:ext cx="1219199" cy="1251284"/>
            </a:xfrm>
            <a:prstGeom prst="rect">
              <a:avLst/>
            </a:prstGeom>
          </p:spPr>
        </p:pic>
      </p:grpSp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9D387A08-868F-4AC7-A088-39E277D14EBF}"/>
              </a:ext>
            </a:extLst>
          </p:cNvPr>
          <p:cNvSpPr txBox="1"/>
          <p:nvPr/>
        </p:nvSpPr>
        <p:spPr>
          <a:xfrm>
            <a:off x="133350" y="57150"/>
            <a:ext cx="5702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Match </a:t>
            </a:r>
            <a:r>
              <a:rPr lang="es-MX" sz="24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24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country </a:t>
            </a:r>
            <a:r>
              <a:rPr lang="es-MX" sz="24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24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24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nationality</a:t>
            </a:r>
            <a:endParaRPr lang="es-MX" sz="2400" b="1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Conector recto 9"/>
          <p:cNvCxnSpPr/>
          <p:nvPr/>
        </p:nvCxnSpPr>
        <p:spPr>
          <a:xfrm>
            <a:off x="3212297" y="1725769"/>
            <a:ext cx="2467286" cy="27174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 flipV="1">
            <a:off x="3212297" y="1112420"/>
            <a:ext cx="2377134" cy="12315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 flipV="1">
            <a:off x="3212297" y="1725769"/>
            <a:ext cx="2467286" cy="13244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>
            <a:off x="3212297" y="3696237"/>
            <a:ext cx="2377134" cy="25628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/>
          <p:cNvCxnSpPr/>
          <p:nvPr/>
        </p:nvCxnSpPr>
        <p:spPr>
          <a:xfrm>
            <a:off x="3226156" y="4362286"/>
            <a:ext cx="2363275" cy="6942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/>
        </p:nvCxnSpPr>
        <p:spPr>
          <a:xfrm flipV="1">
            <a:off x="3212297" y="3783233"/>
            <a:ext cx="2461457" cy="12531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/>
          <p:cNvCxnSpPr/>
          <p:nvPr/>
        </p:nvCxnSpPr>
        <p:spPr>
          <a:xfrm flipV="1">
            <a:off x="3212297" y="3120103"/>
            <a:ext cx="2467286" cy="24678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/>
          <p:cNvCxnSpPr/>
          <p:nvPr/>
        </p:nvCxnSpPr>
        <p:spPr>
          <a:xfrm>
            <a:off x="3226156" y="1179870"/>
            <a:ext cx="2363275" cy="45003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/>
          <p:cNvCxnSpPr/>
          <p:nvPr/>
        </p:nvCxnSpPr>
        <p:spPr>
          <a:xfrm flipV="1">
            <a:off x="3206468" y="2387974"/>
            <a:ext cx="2467286" cy="38711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0962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Resultado de imagen para mexican boy  cartoon">
            <a:extLst>
              <a:ext uri="{FF2B5EF4-FFF2-40B4-BE49-F238E27FC236}">
                <a16:creationId xmlns:a16="http://schemas.microsoft.com/office/drawing/2014/main" xmlns="" id="{F1809B2B-A655-4A20-B98C-A69249AD9D4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10589" b="9094"/>
          <a:stretch/>
        </p:blipFill>
        <p:spPr bwMode="auto">
          <a:xfrm>
            <a:off x="495625" y="3417131"/>
            <a:ext cx="1539304" cy="2414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 descr="Imagen relacionada">
            <a:extLst>
              <a:ext uri="{FF2B5EF4-FFF2-40B4-BE49-F238E27FC236}">
                <a16:creationId xmlns:a16="http://schemas.microsoft.com/office/drawing/2014/main" xmlns="" id="{73013A4D-AC6D-40D5-A377-BEA4DAB948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568" y="414683"/>
            <a:ext cx="2361587" cy="2361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0" descr="Imagen relacionada">
            <a:extLst>
              <a:ext uri="{FF2B5EF4-FFF2-40B4-BE49-F238E27FC236}">
                <a16:creationId xmlns:a16="http://schemas.microsoft.com/office/drawing/2014/main" xmlns="" id="{78A9B383-AF38-4546-B907-0AB1B967C64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2" t="275" r="14995" b="8029"/>
          <a:stretch/>
        </p:blipFill>
        <p:spPr bwMode="auto">
          <a:xfrm>
            <a:off x="4058317" y="400110"/>
            <a:ext cx="1086336" cy="2217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2" descr="Resultado de imagen para argentinian boy  cartoon">
            <a:extLst>
              <a:ext uri="{FF2B5EF4-FFF2-40B4-BE49-F238E27FC236}">
                <a16:creationId xmlns:a16="http://schemas.microsoft.com/office/drawing/2014/main" xmlns="" id="{9C9D8DF3-A6E3-4802-B8D6-F2FB8D0254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3056" y="200055"/>
            <a:ext cx="2331803" cy="1979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AF0254D5-C96C-4890-BD6A-6538B6728EC6}"/>
              </a:ext>
            </a:extLst>
          </p:cNvPr>
          <p:cNvSpPr txBox="1"/>
          <p:nvPr/>
        </p:nvSpPr>
        <p:spPr>
          <a:xfrm>
            <a:off x="299196" y="2657292"/>
            <a:ext cx="275908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lang="es-MX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MX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es-MX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Italy</a:t>
            </a:r>
            <a:endParaRPr lang="es-MX" sz="1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lang="es-MX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MX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italian</a:t>
            </a:r>
            <a:endParaRPr lang="es-MX" sz="1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</a:t>
            </a:r>
            <a:r>
              <a:rPr lang="es-MX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</a:t>
            </a:r>
            <a:r>
              <a:rPr lang="es-MX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language</a:t>
            </a:r>
            <a:r>
              <a:rPr lang="es-MX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MX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italian</a:t>
            </a:r>
            <a:endParaRPr lang="es-MX" sz="1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Imagen relacionada">
            <a:extLst>
              <a:ext uri="{FF2B5EF4-FFF2-40B4-BE49-F238E27FC236}">
                <a16:creationId xmlns:a16="http://schemas.microsoft.com/office/drawing/2014/main" xmlns="" id="{65E0656C-FABD-4EDA-A776-9984C51789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799" y="3417131"/>
            <a:ext cx="2197960" cy="192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xmlns="" id="{4B492425-4862-43C2-80C0-F04E3C60F52F}"/>
              </a:ext>
            </a:extLst>
          </p:cNvPr>
          <p:cNvSpPr txBox="1"/>
          <p:nvPr/>
        </p:nvSpPr>
        <p:spPr>
          <a:xfrm>
            <a:off x="19050" y="0"/>
            <a:ext cx="50674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</a:t>
            </a:r>
            <a:r>
              <a:rPr lang="es-MX" sz="2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2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  <a:r>
              <a:rPr lang="es-MX" sz="2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2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</a:t>
            </a:r>
            <a:r>
              <a:rPr lang="es-MX" sz="2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sentences</a:t>
            </a:r>
            <a:endParaRPr lang="es-MX" sz="2000" b="1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Picture 2" descr="Resultado de imagen para nationalities">
            <a:extLst>
              <a:ext uri="{FF2B5EF4-FFF2-40B4-BE49-F238E27FC236}">
                <a16:creationId xmlns:a16="http://schemas.microsoft.com/office/drawing/2014/main" xmlns="" id="{F6EE4B9C-B011-4060-A12E-F5AE9548CFD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50" t="59158" r="74375" b="9232"/>
          <a:stretch/>
        </p:blipFill>
        <p:spPr bwMode="auto">
          <a:xfrm>
            <a:off x="6550256" y="3126826"/>
            <a:ext cx="2057400" cy="2504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3189329" y="2564959"/>
            <a:ext cx="28516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She</a:t>
            </a:r>
            <a:r>
              <a:rPr lang="es-MX" dirty="0" smtClean="0"/>
              <a:t> </a:t>
            </a:r>
            <a:r>
              <a:rPr lang="es-MX" dirty="0" err="1" smtClean="0"/>
              <a:t>is</a:t>
            </a:r>
            <a:r>
              <a:rPr lang="es-MX" dirty="0" smtClean="0"/>
              <a:t> </a:t>
            </a:r>
            <a:r>
              <a:rPr lang="es-MX" dirty="0" err="1" smtClean="0"/>
              <a:t>from</a:t>
            </a:r>
            <a:r>
              <a:rPr lang="es-MX" dirty="0" smtClean="0"/>
              <a:t> </a:t>
            </a:r>
            <a:r>
              <a:rPr lang="es-MX" dirty="0" err="1" smtClean="0"/>
              <a:t>canda</a:t>
            </a:r>
            <a:r>
              <a:rPr lang="es-MX" dirty="0" smtClean="0"/>
              <a:t> </a:t>
            </a:r>
          </a:p>
          <a:p>
            <a:r>
              <a:rPr lang="es-MX" dirty="0" err="1" smtClean="0"/>
              <a:t>She</a:t>
            </a:r>
            <a:r>
              <a:rPr lang="es-MX" dirty="0" smtClean="0"/>
              <a:t> </a:t>
            </a:r>
            <a:r>
              <a:rPr lang="es-MX" dirty="0" err="1" smtClean="0"/>
              <a:t>is</a:t>
            </a:r>
            <a:r>
              <a:rPr lang="es-MX" dirty="0" smtClean="0"/>
              <a:t> </a:t>
            </a:r>
            <a:r>
              <a:rPr lang="es-MX" dirty="0" err="1" smtClean="0"/>
              <a:t>canadia</a:t>
            </a:r>
            <a:r>
              <a:rPr lang="es-MX" dirty="0" err="1"/>
              <a:t>n</a:t>
            </a:r>
            <a:endParaRPr lang="es-MX" dirty="0" smtClean="0"/>
          </a:p>
          <a:p>
            <a:r>
              <a:rPr lang="es-MX" dirty="0" err="1" smtClean="0"/>
              <a:t>Her</a:t>
            </a:r>
            <a:r>
              <a:rPr lang="es-MX" dirty="0" smtClean="0"/>
              <a:t> </a:t>
            </a:r>
            <a:r>
              <a:rPr lang="es-MX" dirty="0" err="1" smtClean="0"/>
              <a:t>frist</a:t>
            </a:r>
            <a:r>
              <a:rPr lang="es-MX" dirty="0" smtClean="0"/>
              <a:t> </a:t>
            </a:r>
            <a:r>
              <a:rPr lang="es-MX" dirty="0" err="1" smtClean="0"/>
              <a:t>language</a:t>
            </a:r>
            <a:r>
              <a:rPr lang="es-MX" dirty="0" smtClean="0"/>
              <a:t> </a:t>
            </a:r>
            <a:r>
              <a:rPr lang="es-MX" dirty="0" err="1" smtClean="0"/>
              <a:t>is</a:t>
            </a:r>
            <a:r>
              <a:rPr lang="es-MX" dirty="0" smtClean="0"/>
              <a:t> </a:t>
            </a:r>
            <a:r>
              <a:rPr lang="es-MX" dirty="0" err="1" smtClean="0"/>
              <a:t>english</a:t>
            </a: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3" name="CuadroTexto 2"/>
          <p:cNvSpPr txBox="1"/>
          <p:nvPr/>
        </p:nvSpPr>
        <p:spPr>
          <a:xfrm>
            <a:off x="6181599" y="2264265"/>
            <a:ext cx="27947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They</a:t>
            </a:r>
            <a:r>
              <a:rPr lang="es-MX" dirty="0" smtClean="0"/>
              <a:t> are </a:t>
            </a:r>
            <a:r>
              <a:rPr lang="es-MX" dirty="0" err="1" smtClean="0"/>
              <a:t>from</a:t>
            </a:r>
            <a:r>
              <a:rPr lang="es-MX" dirty="0" smtClean="0"/>
              <a:t> argentina</a:t>
            </a:r>
          </a:p>
          <a:p>
            <a:r>
              <a:rPr lang="es-MX" dirty="0" err="1" smtClean="0"/>
              <a:t>They</a:t>
            </a:r>
            <a:r>
              <a:rPr lang="es-MX" dirty="0" smtClean="0"/>
              <a:t> are </a:t>
            </a:r>
            <a:r>
              <a:rPr lang="es-MX" dirty="0" err="1" smtClean="0"/>
              <a:t>argentinean</a:t>
            </a:r>
            <a:r>
              <a:rPr lang="es-MX" dirty="0" smtClean="0"/>
              <a:t>  </a:t>
            </a:r>
          </a:p>
          <a:p>
            <a:r>
              <a:rPr lang="es-MX" dirty="0" err="1" smtClean="0"/>
              <a:t>They</a:t>
            </a:r>
            <a:r>
              <a:rPr lang="es-MX" dirty="0" smtClean="0"/>
              <a:t> are </a:t>
            </a:r>
            <a:r>
              <a:rPr lang="es-MX" dirty="0" err="1" smtClean="0"/>
              <a:t>frist</a:t>
            </a:r>
            <a:r>
              <a:rPr lang="es-MX" dirty="0" smtClean="0"/>
              <a:t> </a:t>
            </a:r>
            <a:r>
              <a:rPr lang="es-MX" dirty="0" err="1" smtClean="0"/>
              <a:t>language</a:t>
            </a:r>
            <a:r>
              <a:rPr lang="es-MX" dirty="0" smtClean="0"/>
              <a:t> </a:t>
            </a:r>
            <a:r>
              <a:rPr lang="es-MX" dirty="0" err="1" smtClean="0"/>
              <a:t>is</a:t>
            </a:r>
            <a:r>
              <a:rPr lang="es-MX" dirty="0" smtClean="0"/>
              <a:t> </a:t>
            </a:r>
            <a:r>
              <a:rPr lang="es-MX" dirty="0" err="1" smtClean="0"/>
              <a:t>Italian</a:t>
            </a: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299196" y="5852948"/>
            <a:ext cx="34614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He </a:t>
            </a:r>
            <a:r>
              <a:rPr lang="es-MX" dirty="0" err="1" smtClean="0"/>
              <a:t>is</a:t>
            </a:r>
            <a:r>
              <a:rPr lang="es-MX" dirty="0" smtClean="0"/>
              <a:t> </a:t>
            </a:r>
            <a:r>
              <a:rPr lang="es-MX" dirty="0" err="1" smtClean="0"/>
              <a:t>from</a:t>
            </a:r>
            <a:r>
              <a:rPr lang="es-MX" dirty="0" smtClean="0"/>
              <a:t> </a:t>
            </a:r>
            <a:r>
              <a:rPr lang="es-MX" dirty="0" err="1" smtClean="0"/>
              <a:t>mexico</a:t>
            </a:r>
            <a:r>
              <a:rPr lang="es-MX" dirty="0" smtClean="0"/>
              <a:t> </a:t>
            </a:r>
          </a:p>
          <a:p>
            <a:r>
              <a:rPr lang="es-MX" dirty="0" smtClean="0"/>
              <a:t>He </a:t>
            </a:r>
            <a:r>
              <a:rPr lang="es-MX" dirty="0" err="1" smtClean="0"/>
              <a:t>is</a:t>
            </a:r>
            <a:r>
              <a:rPr lang="es-MX" dirty="0" smtClean="0"/>
              <a:t> </a:t>
            </a:r>
            <a:r>
              <a:rPr lang="es-MX" dirty="0" err="1" smtClean="0"/>
              <a:t>mexican</a:t>
            </a:r>
            <a:r>
              <a:rPr lang="es-MX" dirty="0" smtClean="0"/>
              <a:t> </a:t>
            </a:r>
          </a:p>
          <a:p>
            <a:r>
              <a:rPr lang="es-MX" dirty="0" err="1" smtClean="0"/>
              <a:t>Her</a:t>
            </a:r>
            <a:r>
              <a:rPr lang="es-MX" dirty="0" smtClean="0"/>
              <a:t> </a:t>
            </a:r>
            <a:r>
              <a:rPr lang="es-MX" dirty="0" err="1" smtClean="0"/>
              <a:t>first</a:t>
            </a:r>
            <a:r>
              <a:rPr lang="es-MX" dirty="0" smtClean="0"/>
              <a:t> </a:t>
            </a:r>
            <a:r>
              <a:rPr lang="es-MX" dirty="0" err="1" smtClean="0"/>
              <a:t>language</a:t>
            </a:r>
            <a:r>
              <a:rPr lang="es-MX" dirty="0" smtClean="0"/>
              <a:t> </a:t>
            </a:r>
            <a:r>
              <a:rPr lang="es-MX" dirty="0" err="1" smtClean="0"/>
              <a:t>is</a:t>
            </a:r>
            <a:r>
              <a:rPr lang="es-MX" dirty="0" smtClean="0"/>
              <a:t> </a:t>
            </a:r>
            <a:r>
              <a:rPr lang="es-MX" dirty="0" err="1" smtClean="0"/>
              <a:t>sopanish</a:t>
            </a: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11" name="CuadroTexto 10"/>
          <p:cNvSpPr txBox="1"/>
          <p:nvPr/>
        </p:nvSpPr>
        <p:spPr>
          <a:xfrm>
            <a:off x="3189329" y="5631487"/>
            <a:ext cx="37137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They</a:t>
            </a:r>
            <a:r>
              <a:rPr lang="es-MX" dirty="0" smtClean="0"/>
              <a:t> are </a:t>
            </a:r>
            <a:r>
              <a:rPr lang="es-MX" dirty="0" err="1" smtClean="0"/>
              <a:t>form</a:t>
            </a:r>
            <a:r>
              <a:rPr lang="es-MX" dirty="0" smtClean="0"/>
              <a:t> </a:t>
            </a:r>
            <a:r>
              <a:rPr lang="es-MX" dirty="0" err="1" smtClean="0"/>
              <a:t>holland</a:t>
            </a:r>
            <a:r>
              <a:rPr lang="es-MX" dirty="0" smtClean="0"/>
              <a:t> </a:t>
            </a:r>
          </a:p>
          <a:p>
            <a:r>
              <a:rPr lang="es-MX" dirty="0" err="1" smtClean="0"/>
              <a:t>They</a:t>
            </a:r>
            <a:r>
              <a:rPr lang="es-MX" dirty="0" smtClean="0"/>
              <a:t> are </a:t>
            </a:r>
            <a:r>
              <a:rPr lang="es-MX" dirty="0" err="1" smtClean="0"/>
              <a:t>from</a:t>
            </a:r>
            <a:r>
              <a:rPr lang="es-MX" dirty="0" smtClean="0"/>
              <a:t>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64475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Imagen relacionada">
            <a:extLst>
              <a:ext uri="{FF2B5EF4-FFF2-40B4-BE49-F238E27FC236}">
                <a16:creationId xmlns:a16="http://schemas.microsoft.com/office/drawing/2014/main" xmlns="" id="{640DEC1C-FFA6-4151-8723-40E763B898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7532" y="0"/>
            <a:ext cx="2409825" cy="2409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8" descr="Imagen relacionada">
            <a:extLst>
              <a:ext uri="{FF2B5EF4-FFF2-40B4-BE49-F238E27FC236}">
                <a16:creationId xmlns:a16="http://schemas.microsoft.com/office/drawing/2014/main" xmlns="" id="{C87E0262-7561-48CF-A761-2F6BDC3265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0"/>
            <a:ext cx="238125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Imagen relacionada">
            <a:extLst>
              <a:ext uri="{FF2B5EF4-FFF2-40B4-BE49-F238E27FC236}">
                <a16:creationId xmlns:a16="http://schemas.microsoft.com/office/drawing/2014/main" xmlns="" id="{76009D40-8E1C-4689-A3DC-D73F3ECF5B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00D6FE"/>
              </a:clrFrom>
              <a:clrTo>
                <a:srgbClr val="00D6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192" y="3344482"/>
            <a:ext cx="3076575" cy="2420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Imagen relacionada">
            <a:extLst>
              <a:ext uri="{FF2B5EF4-FFF2-40B4-BE49-F238E27FC236}">
                <a16:creationId xmlns:a16="http://schemas.microsoft.com/office/drawing/2014/main" xmlns="" id="{8D1279B6-1FFD-4CC0-9693-B12FFA0BFA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0898" y="3344482"/>
            <a:ext cx="2096770" cy="241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Imagen relacionada">
            <a:extLst>
              <a:ext uri="{FF2B5EF4-FFF2-40B4-BE49-F238E27FC236}">
                <a16:creationId xmlns:a16="http://schemas.microsoft.com/office/drawing/2014/main" xmlns="" id="{C11ADD70-9408-4645-9864-9E345F96659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86" r="11981" b="12500"/>
          <a:stretch/>
        </p:blipFill>
        <p:spPr bwMode="auto">
          <a:xfrm>
            <a:off x="7102320" y="-11269"/>
            <a:ext cx="1721160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Resultado de imagen para chinese girl with flag cartoon">
            <a:extLst>
              <a:ext uri="{FF2B5EF4-FFF2-40B4-BE49-F238E27FC236}">
                <a16:creationId xmlns:a16="http://schemas.microsoft.com/office/drawing/2014/main" xmlns="" id="{9514A815-794E-4900-A81E-9F636A9D97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799" y="3344482"/>
            <a:ext cx="2362200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333375" y="2409825"/>
            <a:ext cx="32041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He </a:t>
            </a:r>
            <a:r>
              <a:rPr lang="es-MX" dirty="0" err="1" smtClean="0"/>
              <a:t>is</a:t>
            </a:r>
            <a:r>
              <a:rPr lang="es-MX" dirty="0" smtClean="0"/>
              <a:t> </a:t>
            </a:r>
            <a:r>
              <a:rPr lang="es-MX" dirty="0" err="1" smtClean="0"/>
              <a:t>from</a:t>
            </a:r>
            <a:r>
              <a:rPr lang="es-MX" dirty="0" smtClean="0"/>
              <a:t>  </a:t>
            </a:r>
          </a:p>
          <a:p>
            <a:r>
              <a:rPr lang="es-MX" dirty="0" smtClean="0"/>
              <a:t>He </a:t>
            </a:r>
            <a:r>
              <a:rPr lang="es-MX" dirty="0" err="1" smtClean="0"/>
              <a:t>is</a:t>
            </a:r>
            <a:r>
              <a:rPr lang="es-MX" dirty="0" smtClean="0"/>
              <a:t> </a:t>
            </a:r>
          </a:p>
          <a:p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3696237" y="2409825"/>
            <a:ext cx="32583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She</a:t>
            </a:r>
            <a:r>
              <a:rPr lang="es-MX" dirty="0" smtClean="0"/>
              <a:t> </a:t>
            </a:r>
            <a:r>
              <a:rPr lang="es-MX" dirty="0" err="1" smtClean="0"/>
              <a:t>is</a:t>
            </a:r>
            <a:r>
              <a:rPr lang="es-MX" dirty="0" smtClean="0"/>
              <a:t> </a:t>
            </a:r>
            <a:r>
              <a:rPr lang="es-MX" dirty="0" err="1" smtClean="0"/>
              <a:t>from</a:t>
            </a:r>
            <a:r>
              <a:rPr lang="es-MX" dirty="0" smtClean="0"/>
              <a:t> </a:t>
            </a:r>
          </a:p>
          <a:p>
            <a:r>
              <a:rPr lang="es-MX" dirty="0" err="1" smtClean="0"/>
              <a:t>She</a:t>
            </a:r>
            <a:r>
              <a:rPr lang="es-MX" dirty="0" smtClean="0"/>
              <a:t> </a:t>
            </a:r>
            <a:r>
              <a:rPr lang="es-MX" dirty="0" err="1" smtClean="0"/>
              <a:t>is</a:t>
            </a:r>
            <a:r>
              <a:rPr lang="es-MX" dirty="0" smtClean="0"/>
              <a:t> </a:t>
            </a:r>
          </a:p>
          <a:p>
            <a:r>
              <a:rPr lang="es-MX" dirty="0" err="1" smtClean="0"/>
              <a:t>Her</a:t>
            </a:r>
            <a:r>
              <a:rPr lang="es-MX" dirty="0" smtClean="0"/>
              <a:t> </a:t>
            </a:r>
            <a:r>
              <a:rPr lang="es-MX" dirty="0" err="1" smtClean="0"/>
              <a:t>frist</a:t>
            </a:r>
            <a:r>
              <a:rPr lang="es-MX" dirty="0" smtClean="0"/>
              <a:t> </a:t>
            </a:r>
            <a:r>
              <a:rPr lang="es-MX" dirty="0" err="1" smtClean="0"/>
              <a:t>language</a:t>
            </a:r>
            <a:r>
              <a:rPr lang="es-MX" dirty="0" smtClean="0"/>
              <a:t> </a:t>
            </a:r>
            <a:r>
              <a:rPr lang="es-MX" dirty="0" err="1" smtClean="0"/>
              <a:t>is</a:t>
            </a:r>
            <a:endParaRPr lang="es-MX" dirty="0" smtClean="0"/>
          </a:p>
        </p:txBody>
      </p:sp>
      <p:sp>
        <p:nvSpPr>
          <p:cNvPr id="8" name="CuadroTexto 7"/>
          <p:cNvSpPr txBox="1"/>
          <p:nvPr/>
        </p:nvSpPr>
        <p:spPr>
          <a:xfrm>
            <a:off x="6246254" y="2537138"/>
            <a:ext cx="31166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He </a:t>
            </a:r>
            <a:r>
              <a:rPr lang="es-MX" dirty="0" err="1" smtClean="0"/>
              <a:t>is</a:t>
            </a:r>
            <a:r>
              <a:rPr lang="es-MX" dirty="0" smtClean="0"/>
              <a:t> </a:t>
            </a:r>
            <a:r>
              <a:rPr lang="es-MX" dirty="0" err="1" smtClean="0"/>
              <a:t>from</a:t>
            </a:r>
            <a:r>
              <a:rPr lang="es-MX" dirty="0" smtClean="0"/>
              <a:t> </a:t>
            </a:r>
          </a:p>
          <a:p>
            <a:r>
              <a:rPr lang="es-MX" dirty="0" smtClean="0"/>
              <a:t>He </a:t>
            </a:r>
            <a:r>
              <a:rPr lang="es-MX" dirty="0" err="1" smtClean="0"/>
              <a:t>is</a:t>
            </a:r>
            <a:endParaRPr lang="es-MX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709065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561</TotalTime>
  <Words>91</Words>
  <Application>Microsoft Office PowerPoint</Application>
  <PresentationFormat>Presentación en pantalla (4:3)</PresentationFormat>
  <Paragraphs>25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ENEP</dc:creator>
  <cp:lastModifiedBy>emachines</cp:lastModifiedBy>
  <cp:revision>28</cp:revision>
  <dcterms:created xsi:type="dcterms:W3CDTF">2019-10-04T15:01:13Z</dcterms:created>
  <dcterms:modified xsi:type="dcterms:W3CDTF">2020-05-27T04:17:33Z</dcterms:modified>
</cp:coreProperties>
</file>