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8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69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31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84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0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8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08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6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56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19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58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C27D-6D8B-48F0-8704-278F69DFF38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28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52830" y="289680"/>
            <a:ext cx="9482577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           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0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Ciclo</a:t>
            </a:r>
            <a:r>
              <a:rPr kumimoji="0" lang="es-MX" altLang="es-MX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escolar 2019- 2020</a:t>
            </a:r>
            <a:endParaRPr kumimoji="0" lang="es-MX" altLang="es-MX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Integrantes</a:t>
            </a: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Adriana Rodríguez,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Caro Ortega,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Mayela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Moncada, Leonor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Leos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Daniela Velázquez,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Danna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Rangel, Jazmín de la Cruz. 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Curso: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Estrategias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para la exploración del mundo natural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Maestra: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Yixie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Karelia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Laguna Montañez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Grado y sección: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A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Unidad 1: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Conocimiento didáctico de contenido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Trabajo:</a:t>
            </a:r>
            <a:r>
              <a:rPr kumimoji="0" lang="es-MX" altLang="es-MX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Memorama</a:t>
            </a: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Tema</a:t>
            </a: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Cómo ayudar al niño a aprender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ciencias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Subtema: </a:t>
            </a:r>
            <a:r>
              <a:rPr kumimoji="0" lang="es-MX" altLang="es-MX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Consejos</a:t>
            </a:r>
            <a:endParaRPr kumimoji="0" lang="es-MX" altLang="es-MX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30" y="289680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Actividad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dirty="0"/>
              <a:t>El juego del </a:t>
            </a:r>
            <a:r>
              <a:rPr lang="es-MX" dirty="0" err="1"/>
              <a:t>memorama</a:t>
            </a:r>
            <a:r>
              <a:rPr lang="es-MX" dirty="0"/>
              <a:t> consiste en que deben de buscar dos pares de </a:t>
            </a:r>
            <a:r>
              <a:rPr lang="es-MX" dirty="0" smtClean="0"/>
              <a:t>imágenes </a:t>
            </a:r>
            <a:r>
              <a:rPr lang="es-MX" dirty="0"/>
              <a:t>que sean iguales, pero en nuestra actividad para hacerlo un poco mas complicado debían de relacionar alguna palabra con la imagen, solamente un par era de imagen-imagen, no solamente era eso, si no que </a:t>
            </a:r>
            <a:r>
              <a:rPr lang="es-MX" dirty="0" smtClean="0"/>
              <a:t>además </a:t>
            </a:r>
            <a:r>
              <a:rPr lang="es-MX" dirty="0"/>
              <a:t>al equipo que </a:t>
            </a:r>
            <a:r>
              <a:rPr lang="es-MX" dirty="0" smtClean="0"/>
              <a:t>encontrara </a:t>
            </a:r>
            <a:r>
              <a:rPr lang="es-MX" dirty="0"/>
              <a:t>primero </a:t>
            </a:r>
            <a:r>
              <a:rPr lang="es-MX" dirty="0" smtClean="0"/>
              <a:t>algún </a:t>
            </a:r>
            <a:r>
              <a:rPr lang="es-MX" dirty="0"/>
              <a:t>par les hacíamos una pregunta relacionada con el tema, si lo </a:t>
            </a:r>
            <a:r>
              <a:rPr lang="es-MX" dirty="0" smtClean="0"/>
              <a:t>respondían </a:t>
            </a:r>
            <a:r>
              <a:rPr lang="es-MX" dirty="0"/>
              <a:t>bien </a:t>
            </a:r>
            <a:r>
              <a:rPr lang="es-MX" dirty="0" smtClean="0"/>
              <a:t>obtenían </a:t>
            </a:r>
            <a:r>
              <a:rPr lang="es-MX" dirty="0"/>
              <a:t>el punto. </a:t>
            </a:r>
            <a:r>
              <a:rPr lang="es-MX" dirty="0" smtClean="0"/>
              <a:t>Así </a:t>
            </a:r>
            <a:r>
              <a:rPr lang="es-MX" dirty="0"/>
              <a:t>sucesivamente hasta terminar el juego.</a:t>
            </a:r>
          </a:p>
        </p:txBody>
      </p:sp>
    </p:spTree>
    <p:extLst>
      <p:ext uri="{BB962C8B-B14F-4D97-AF65-F5344CB8AC3E}">
        <p14:creationId xmlns:p14="http://schemas.microsoft.com/office/powerpoint/2010/main" val="15530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Materiales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Imágenes y textos impresos</a:t>
            </a:r>
          </a:p>
          <a:p>
            <a:r>
              <a:rPr lang="es-MX" dirty="0" err="1" smtClean="0"/>
              <a:t>Contac</a:t>
            </a:r>
            <a:r>
              <a:rPr lang="es-MX" dirty="0" smtClean="0"/>
              <a:t> para forrar las imágenes </a:t>
            </a:r>
          </a:p>
          <a:p>
            <a:r>
              <a:rPr lang="es-MX" dirty="0" smtClean="0"/>
              <a:t>Premios (dulces, calcomanías, pelotas, etc.)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91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41929" y="180001"/>
            <a:ext cx="1440000" cy="1620000"/>
            <a:chOff x="182871" y="384718"/>
            <a:chExt cx="1823349" cy="1139949"/>
          </a:xfrm>
        </p:grpSpPr>
        <p:pic>
          <p:nvPicPr>
            <p:cNvPr id="1026" name="Picture 2" descr="Resultado de imagen de curiosidad dibujos 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71" y="384718"/>
              <a:ext cx="881654" cy="1109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Resultado de imagen de asombro dibujos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054" t="14325" r="12533" b="20028"/>
            <a:stretch/>
          </p:blipFill>
          <p:spPr bwMode="auto">
            <a:xfrm>
              <a:off x="1064525" y="384718"/>
              <a:ext cx="941695" cy="1139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CuadroTexto 5"/>
          <p:cNvSpPr txBox="1"/>
          <p:nvPr/>
        </p:nvSpPr>
        <p:spPr>
          <a:xfrm>
            <a:off x="1635564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Asombro </a:t>
            </a:r>
            <a:r>
              <a:rPr lang="es-MX" sz="2000" dirty="0">
                <a:latin typeface="Euphemia" panose="020B0503040102020104" pitchFamily="34" charset="0"/>
              </a:rPr>
              <a:t>y curiosidad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29199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Juegan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2" name="Picture 8" descr="Resultado de imagen de niños jugando y aprendiend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7038" r="5432" b="12109"/>
          <a:stretch/>
        </p:blipFill>
        <p:spPr bwMode="auto">
          <a:xfrm>
            <a:off x="4635236" y="180001"/>
            <a:ext cx="1560848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449482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Jugar a la ciencia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4" name="Picture 10" descr="Resultado de imagen de jugar con la cienc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117" y="137195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10094037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Observa</a:t>
            </a:r>
          </a:p>
          <a:p>
            <a:pPr algn="ctr"/>
            <a:r>
              <a:rPr lang="es-MX" sz="2000" dirty="0" err="1" smtClean="0">
                <a:latin typeface="Euphemia" panose="020B0503040102020104" pitchFamily="34" charset="0"/>
              </a:rPr>
              <a:t>ción</a:t>
            </a:r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8" name="Picture 14" descr="Resultado de imagen de observacion dinujos para niñs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0" y="1976105"/>
            <a:ext cx="1440000" cy="170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1711439" y="197610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Educadores = Facilitadores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7"/>
          <a:srcRect t="12431" b="2391"/>
          <a:stretch/>
        </p:blipFill>
        <p:spPr>
          <a:xfrm>
            <a:off x="3241239" y="2002519"/>
            <a:ext cx="1599152" cy="1620000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4859330" y="1901260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Concepto científicos 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44" name="Picture 20" descr="Resultado de imagen de conceptos cientificos dibujo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130" y="1902331"/>
            <a:ext cx="1493635" cy="155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220" y="3684906"/>
            <a:ext cx="2342433" cy="162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1884" y="3688972"/>
            <a:ext cx="2342433" cy="1620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79830" y="4971536"/>
            <a:ext cx="1587600" cy="1620000"/>
          </a:xfrm>
          <a:prstGeom prst="rect">
            <a:avLst/>
          </a:prstGeom>
        </p:spPr>
      </p:pic>
      <p:pic>
        <p:nvPicPr>
          <p:cNvPr id="21" name="Picture 4" descr="Resultado de imagen para reloj animado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268" y="1824224"/>
            <a:ext cx="162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15"/>
          <p:cNvSpPr txBox="1"/>
          <p:nvPr/>
        </p:nvSpPr>
        <p:spPr>
          <a:xfrm>
            <a:off x="9813268" y="1827878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TIEMPO</a:t>
            </a:r>
            <a:endParaRPr lang="es-MX" sz="2000" dirty="0">
              <a:latin typeface="Euphemia" panose="020B0503040102020104" pitchFamily="34" charset="0"/>
            </a:endParaRPr>
          </a:p>
        </p:txBody>
      </p:sp>
      <p:sp>
        <p:nvSpPr>
          <p:cNvPr id="25" name="CuadroTexto 15"/>
          <p:cNvSpPr txBox="1"/>
          <p:nvPr/>
        </p:nvSpPr>
        <p:spPr>
          <a:xfrm>
            <a:off x="6810542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AMBIENTE APROPIADO</a:t>
            </a: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EDUCADOR</a:t>
            </a:r>
            <a:endParaRPr lang="es-MX" sz="1400" dirty="0">
              <a:latin typeface="Euphemia" panose="020B0503040102020104" pitchFamily="34" charset="0"/>
            </a:endParaRPr>
          </a:p>
        </p:txBody>
      </p:sp>
      <p:pic>
        <p:nvPicPr>
          <p:cNvPr id="26" name="Picture 8" descr="Resultado de imagen para no discriminacion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623" y="3673154"/>
            <a:ext cx="170152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15"/>
          <p:cNvSpPr txBox="1"/>
          <p:nvPr/>
        </p:nvSpPr>
        <p:spPr>
          <a:xfrm>
            <a:off x="10485020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NO PREFERENCIA</a:t>
            </a:r>
            <a:endParaRPr lang="es-MX" sz="1600" dirty="0">
              <a:latin typeface="Euphemia" panose="020B05030401020201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/>
          <a:srcRect b="6325"/>
          <a:stretch/>
        </p:blipFill>
        <p:spPr>
          <a:xfrm>
            <a:off x="142176" y="5293154"/>
            <a:ext cx="1911051" cy="1517549"/>
          </a:xfrm>
          <a:prstGeom prst="rect">
            <a:avLst/>
          </a:prstGeom>
        </p:spPr>
      </p:pic>
      <p:sp>
        <p:nvSpPr>
          <p:cNvPr id="28" name="CuadroTexto 22"/>
          <p:cNvSpPr txBox="1"/>
          <p:nvPr/>
        </p:nvSpPr>
        <p:spPr>
          <a:xfrm>
            <a:off x="2269989" y="5190703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AYUDA A RESOLVER DUDAS</a:t>
            </a:r>
          </a:p>
        </p:txBody>
      </p:sp>
    </p:spTree>
    <p:extLst>
      <p:ext uri="{BB962C8B-B14F-4D97-AF65-F5344CB8AC3E}">
        <p14:creationId xmlns:p14="http://schemas.microsoft.com/office/powerpoint/2010/main" val="113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¿El principal papel del educador es el proveer un ambiente apropiado para la exploración de la naturaleza?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¿Qué se les debe de dar a los niños para que entiendan preguntas y formulen respuestas?</a:t>
            </a:r>
          </a:p>
          <a:p>
            <a:r>
              <a:rPr lang="es-MX" sz="2000" dirty="0"/>
              <a:t>*Tiempo*</a:t>
            </a:r>
          </a:p>
          <a:p>
            <a:endParaRPr lang="es-MX" sz="2000" dirty="0"/>
          </a:p>
          <a:p>
            <a:r>
              <a:rPr lang="es-MX" sz="2000" dirty="0"/>
              <a:t>¿La ciencia tiene preferencias nacionales, edad y sexo?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¿El </a:t>
            </a:r>
            <a:r>
              <a:rPr lang="es-MX" sz="2000" dirty="0" smtClean="0"/>
              <a:t>método científico </a:t>
            </a:r>
            <a:r>
              <a:rPr lang="es-MX" sz="2000" dirty="0"/>
              <a:t>solo sirve para la ciencia?</a:t>
            </a:r>
          </a:p>
          <a:p>
            <a:r>
              <a:rPr lang="es-MX" sz="2000" dirty="0"/>
              <a:t>*Falso*</a:t>
            </a:r>
          </a:p>
          <a:p>
            <a:pPr marL="0" indent="0">
              <a:buNone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187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¿Qué se debe aprovechar de los niños?</a:t>
            </a:r>
          </a:p>
          <a:p>
            <a:r>
              <a:rPr lang="es-MX" sz="2000" dirty="0"/>
              <a:t>*Su curiosidad, iniciativa y asombro natural*</a:t>
            </a:r>
          </a:p>
          <a:p>
            <a:endParaRPr lang="es-MX" sz="2000" dirty="0"/>
          </a:p>
          <a:p>
            <a:r>
              <a:rPr lang="es-MX" sz="2000" dirty="0"/>
              <a:t>Los niños no pueden aprender conceptos </a:t>
            </a:r>
            <a:r>
              <a:rPr lang="es-MX" sz="2000" dirty="0" smtClean="0"/>
              <a:t>científicos </a:t>
            </a:r>
            <a:r>
              <a:rPr lang="es-MX" sz="2000" dirty="0"/>
              <a:t>jugando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La observación de </a:t>
            </a:r>
            <a:r>
              <a:rPr lang="es-MX" sz="2000" dirty="0" smtClean="0"/>
              <a:t>fenómenos </a:t>
            </a:r>
            <a:r>
              <a:rPr lang="es-MX" sz="2000" dirty="0"/>
              <a:t>es mas importante que la memorización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¿Cómo deben ser los educadores?</a:t>
            </a:r>
          </a:p>
          <a:p>
            <a:r>
              <a:rPr lang="es-MX" sz="2000" dirty="0"/>
              <a:t>*Facilitadores mas que explicadores*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238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¿Donde se puede aprender conceptos </a:t>
            </a:r>
            <a:r>
              <a:rPr lang="es-MX" sz="2000" dirty="0" smtClean="0"/>
              <a:t>científicos?</a:t>
            </a:r>
            <a:endParaRPr lang="es-MX" sz="2000" dirty="0"/>
          </a:p>
          <a:p>
            <a:r>
              <a:rPr lang="es-MX" sz="2000" dirty="0"/>
              <a:t>*Fuera y dentro del salón de clases*</a:t>
            </a:r>
          </a:p>
          <a:p>
            <a:endParaRPr lang="es-MX" sz="2000" dirty="0"/>
          </a:p>
          <a:p>
            <a:r>
              <a:rPr lang="es-MX" sz="2000" dirty="0"/>
              <a:t>¿La exploración es mas importante que las respuestas correctas o indirectas?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5259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373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Euphemia</vt:lpstr>
      <vt:lpstr>Tema de Office</vt:lpstr>
      <vt:lpstr>PowerPoint Presentation</vt:lpstr>
      <vt:lpstr>Actividad</vt:lpstr>
      <vt:lpstr>Materiales</vt:lpstr>
      <vt:lpstr>PowerPoint Presentation</vt:lpstr>
      <vt:lpstr>Preguntas </vt:lpstr>
      <vt:lpstr>Preguntas</vt:lpstr>
      <vt:lpstr>Preguntas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PRIMERO B</dc:creator>
  <cp:lastModifiedBy>juan ortega</cp:lastModifiedBy>
  <cp:revision>9</cp:revision>
  <dcterms:created xsi:type="dcterms:W3CDTF">2020-02-25T21:21:36Z</dcterms:created>
  <dcterms:modified xsi:type="dcterms:W3CDTF">2020-02-27T01:19:07Z</dcterms:modified>
</cp:coreProperties>
</file>