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8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04/03/2020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9677649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is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are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are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is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FF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FF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am live in house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 I am like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Yes he 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 yes does i house have yard, nice view,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bethroom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beautifful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live in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azteca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sleep? my brother in sleep 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bethroom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112</Words>
  <Application>Microsoft Office PowerPoint</Application>
  <PresentationFormat>Personalizado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4</cp:revision>
  <dcterms:created xsi:type="dcterms:W3CDTF">2020-02-28T15:19:10Z</dcterms:created>
  <dcterms:modified xsi:type="dcterms:W3CDTF">2020-03-04T22:01:51Z</dcterms:modified>
</cp:coreProperties>
</file>