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8698215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eat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don’t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doesn’t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________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339781"/>
            <a:ext cx="11789931" cy="1037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?.......I live in a house.........................................................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................Yes, I like my house.......................................................................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?...........I don’t have brother..................................................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..?......No, it doesn't have......................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......I live in Saltillo City.................................................................................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.......I don’t have brother...........................................................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115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nayely_liz@outlook.com</cp:lastModifiedBy>
  <cp:revision>3</cp:revision>
  <dcterms:created xsi:type="dcterms:W3CDTF">2020-02-28T15:19:10Z</dcterms:created>
  <dcterms:modified xsi:type="dcterms:W3CDTF">2020-03-14T03:21:41Z</dcterms:modified>
</cp:coreProperties>
</file>