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9897966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eat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TV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don´t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go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to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keep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I do live in a house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Yes I do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Does your brother has his own bedroom? Yes he does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..? No it doesn’t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I do live in a house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He does sleep in a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own bedroom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106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Usuario de Windows</cp:lastModifiedBy>
  <cp:revision>2</cp:revision>
  <dcterms:created xsi:type="dcterms:W3CDTF">2020-02-28T15:19:10Z</dcterms:created>
  <dcterms:modified xsi:type="dcterms:W3CDTF">2020-03-13T14:08:08Z</dcterms:modified>
</cp:coreProperties>
</file>