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pPr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xmlns="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=""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=""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xmlns="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1082457" cy="69403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b="1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clean</a:t>
            </a:r>
            <a:r>
              <a:rPr lang="es-MX" sz="3200" b="1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my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doesn´t</a:t>
            </a:r>
            <a:r>
              <a:rPr lang="es-MX" sz="3200" b="1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eat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My </a:t>
            </a:r>
            <a:r>
              <a:rPr lang="es-MX" sz="3200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doesn´t</a:t>
            </a:r>
            <a:r>
              <a:rPr lang="es-MX" sz="3200" b="1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watch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b="1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play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don´t</a:t>
            </a:r>
            <a:r>
              <a:rPr lang="es-MX" sz="3200" b="1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go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doesn´t</a:t>
            </a:r>
            <a:r>
              <a:rPr lang="es-MX" sz="3200" b="1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b="1" dirty="0" err="1" smtClean="0">
                <a:solidFill>
                  <a:srgbClr val="000000"/>
                </a:solidFill>
                <a:latin typeface="Source Sans Pro" panose="020B0503030403020204" pitchFamily="34" charset="0"/>
              </a:rPr>
              <a:t>keep</a:t>
            </a:r>
            <a:r>
              <a:rPr lang="es-MX" sz="3200" dirty="0" smtClean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am live in a house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My house is small, has 2 bedrooms, 1 bathroom, has a kitchen, a yard, a living room and garage, and it is one floor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view/etc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no, I don’t have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live in the city of Saltillo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bedroom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129</Words>
  <Application>Microsoft Office PowerPoint</Application>
  <PresentationFormat>Personalizado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gaby</cp:lastModifiedBy>
  <cp:revision>3</cp:revision>
  <dcterms:created xsi:type="dcterms:W3CDTF">2020-02-28T15:19:10Z</dcterms:created>
  <dcterms:modified xsi:type="dcterms:W3CDTF">2020-03-08T22:35:00Z</dcterms:modified>
</cp:coreProperties>
</file>