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13/03/2020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10352514" cy="71711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________________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___________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My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______________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_________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789612" y="888273"/>
            <a:ext cx="1841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don’t</a:t>
            </a:r>
            <a:r>
              <a:rPr lang="es-MX" sz="2800" dirty="0" smtClean="0"/>
              <a:t> </a:t>
            </a:r>
            <a:r>
              <a:rPr lang="es-MX" sz="2800" dirty="0" err="1" smtClean="0"/>
              <a:t>clean</a:t>
            </a:r>
            <a:endParaRPr lang="es-MX" sz="28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994263" y="1950660"/>
            <a:ext cx="1841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doesn’t</a:t>
            </a:r>
            <a:r>
              <a:rPr lang="es-MX" sz="2800" dirty="0" smtClean="0"/>
              <a:t> </a:t>
            </a:r>
            <a:r>
              <a:rPr lang="es-MX" sz="2800" dirty="0" err="1" smtClean="0"/>
              <a:t>eat</a:t>
            </a:r>
            <a:endParaRPr lang="es-MX" sz="2800" dirty="0"/>
          </a:p>
        </p:txBody>
      </p:sp>
      <p:sp>
        <p:nvSpPr>
          <p:cNvPr id="6" name="CuadroTexto 5"/>
          <p:cNvSpPr txBox="1"/>
          <p:nvPr/>
        </p:nvSpPr>
        <p:spPr>
          <a:xfrm>
            <a:off x="2804160" y="3019068"/>
            <a:ext cx="2381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doesn’t</a:t>
            </a:r>
            <a:r>
              <a:rPr lang="es-MX" sz="2800" dirty="0" smtClean="0"/>
              <a:t> </a:t>
            </a:r>
            <a:r>
              <a:rPr lang="es-MX" sz="2800" dirty="0" err="1" smtClean="0"/>
              <a:t>watch</a:t>
            </a:r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346961" y="3927564"/>
            <a:ext cx="1841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don’t</a:t>
            </a:r>
            <a:r>
              <a:rPr lang="es-MX" sz="2800" dirty="0" smtClean="0"/>
              <a:t> </a:t>
            </a:r>
            <a:r>
              <a:rPr lang="es-MX" sz="2800" dirty="0" err="1" smtClean="0"/>
              <a:t>play</a:t>
            </a:r>
            <a:endParaRPr lang="es-MX" sz="2800" dirty="0"/>
          </a:p>
        </p:txBody>
      </p:sp>
      <p:sp>
        <p:nvSpPr>
          <p:cNvPr id="8" name="CuadroTexto 7"/>
          <p:cNvSpPr txBox="1"/>
          <p:nvPr/>
        </p:nvSpPr>
        <p:spPr>
          <a:xfrm>
            <a:off x="1994263" y="4967687"/>
            <a:ext cx="18418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/>
              <a:t>don’t</a:t>
            </a:r>
            <a:r>
              <a:rPr lang="es-MX" sz="2800" dirty="0" smtClean="0"/>
              <a:t> </a:t>
            </a:r>
            <a:r>
              <a:rPr lang="es-MX" sz="2800" dirty="0" err="1" smtClean="0"/>
              <a:t>go</a:t>
            </a:r>
            <a:endParaRPr lang="es-MX" sz="28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994263" y="6007810"/>
            <a:ext cx="1841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 smtClean="0"/>
              <a:t>doesn’t</a:t>
            </a:r>
            <a:r>
              <a:rPr lang="es-MX" sz="2400" dirty="0" smtClean="0"/>
              <a:t> </a:t>
            </a:r>
            <a:r>
              <a:rPr lang="es-MX" sz="2400" dirty="0" err="1" smtClean="0"/>
              <a:t>keep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64694" y="288265"/>
            <a:ext cx="1152625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apartment?................................................................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house?  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bedroom?.............................................................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view/etc..?...........................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................................................................................................</a:t>
            </a: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............................................................................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6454511" y="1343572"/>
            <a:ext cx="2442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I </a:t>
            </a:r>
            <a:r>
              <a:rPr lang="es-MX" sz="2400" dirty="0" err="1" smtClean="0"/>
              <a:t>live</a:t>
            </a:r>
            <a:r>
              <a:rPr lang="es-MX" sz="2400" dirty="0" smtClean="0"/>
              <a:t> in a </a:t>
            </a:r>
            <a:r>
              <a:rPr lang="es-MX" sz="2400" dirty="0" err="1" smtClean="0"/>
              <a:t>house</a:t>
            </a:r>
            <a:endParaRPr lang="es-MX" sz="2400" dirty="0"/>
          </a:p>
        </p:txBody>
      </p:sp>
      <p:sp>
        <p:nvSpPr>
          <p:cNvPr id="5" name="CuadroTexto 4"/>
          <p:cNvSpPr txBox="1"/>
          <p:nvPr/>
        </p:nvSpPr>
        <p:spPr>
          <a:xfrm>
            <a:off x="4241075" y="2219803"/>
            <a:ext cx="44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Yes, I do</a:t>
            </a:r>
            <a:endParaRPr lang="es-MX" sz="24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270173" y="3037986"/>
            <a:ext cx="5921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No, </a:t>
            </a:r>
            <a:r>
              <a:rPr lang="es-MX" sz="2400" dirty="0" err="1" smtClean="0"/>
              <a:t>my</a:t>
            </a:r>
            <a:r>
              <a:rPr lang="es-MX" sz="2400" dirty="0" smtClean="0"/>
              <a:t> </a:t>
            </a:r>
            <a:r>
              <a:rPr lang="es-MX" sz="2400" dirty="0" err="1" smtClean="0"/>
              <a:t>brother</a:t>
            </a:r>
            <a:r>
              <a:rPr lang="es-MX" sz="2400" dirty="0" smtClean="0"/>
              <a:t> </a:t>
            </a:r>
            <a:r>
              <a:rPr lang="es-MX" sz="2400" dirty="0" err="1" smtClean="0"/>
              <a:t>doesn’t</a:t>
            </a:r>
            <a:r>
              <a:rPr lang="es-MX" sz="2400" dirty="0" smtClean="0"/>
              <a:t> </a:t>
            </a:r>
            <a:r>
              <a:rPr lang="es-MX" sz="2400" dirty="0" err="1" smtClean="0"/>
              <a:t>have</a:t>
            </a:r>
            <a:r>
              <a:rPr lang="es-MX" sz="2400" dirty="0" smtClean="0"/>
              <a:t> </a:t>
            </a:r>
            <a:r>
              <a:rPr lang="es-MX" sz="2400" dirty="0" err="1" smtClean="0"/>
              <a:t>own</a:t>
            </a:r>
            <a:r>
              <a:rPr lang="es-MX" sz="2400" dirty="0" smtClean="0"/>
              <a:t> </a:t>
            </a:r>
            <a:r>
              <a:rPr lang="es-MX" sz="2400" dirty="0" err="1" smtClean="0"/>
              <a:t>bedroom</a:t>
            </a:r>
            <a:r>
              <a:rPr lang="es-MX" sz="2400" dirty="0" smtClean="0"/>
              <a:t>.  </a:t>
            </a:r>
            <a:endParaRPr lang="es-MX" sz="2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9348193" y="3576322"/>
            <a:ext cx="2442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Yes, </a:t>
            </a:r>
            <a:r>
              <a:rPr lang="es-MX" sz="2400" dirty="0" err="1" smtClean="0"/>
              <a:t>my</a:t>
            </a:r>
            <a:r>
              <a:rPr lang="es-MX" sz="2400" dirty="0" smtClean="0"/>
              <a:t> </a:t>
            </a:r>
            <a:r>
              <a:rPr lang="es-MX" sz="2400" dirty="0" err="1" smtClean="0"/>
              <a:t>house</a:t>
            </a:r>
            <a:r>
              <a:rPr lang="es-MX" sz="2400" dirty="0" smtClean="0"/>
              <a:t> </a:t>
            </a:r>
            <a:r>
              <a:rPr lang="es-MX" sz="2400" dirty="0" err="1" smtClean="0"/>
              <a:t>have</a:t>
            </a:r>
            <a:r>
              <a:rPr lang="es-MX" sz="2400" dirty="0" smtClean="0"/>
              <a:t> a </a:t>
            </a:r>
            <a:r>
              <a:rPr lang="es-MX" sz="2400" dirty="0" err="1" smtClean="0"/>
              <a:t>nice</a:t>
            </a:r>
            <a:r>
              <a:rPr lang="es-MX" sz="2400" dirty="0"/>
              <a:t> </a:t>
            </a:r>
            <a:r>
              <a:rPr lang="es-MX" sz="2400" dirty="0" err="1" smtClean="0"/>
              <a:t>view</a:t>
            </a:r>
            <a:r>
              <a:rPr lang="es-MX" sz="2400" dirty="0" smtClean="0"/>
              <a:t>, a </a:t>
            </a:r>
            <a:r>
              <a:rPr lang="es-MX" sz="2400" dirty="0" err="1" smtClean="0"/>
              <a:t>garage</a:t>
            </a:r>
            <a:r>
              <a:rPr lang="es-MX" sz="2400" dirty="0" smtClean="0"/>
              <a:t>, etc.</a:t>
            </a:r>
            <a:endParaRPr lang="es-MX" sz="24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585064" y="4866189"/>
            <a:ext cx="3468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/>
              <a:t>I </a:t>
            </a:r>
            <a:r>
              <a:rPr lang="es-MX" sz="2400" dirty="0" err="1" smtClean="0"/>
              <a:t>live</a:t>
            </a:r>
            <a:r>
              <a:rPr lang="es-MX" sz="2400" dirty="0" smtClean="0"/>
              <a:t> in Saltillo, Coahuila</a:t>
            </a:r>
            <a:endParaRPr lang="es-MX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5319503" y="5742420"/>
            <a:ext cx="4712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err="1" smtClean="0"/>
              <a:t>My</a:t>
            </a:r>
            <a:r>
              <a:rPr lang="es-MX" sz="2400" dirty="0" smtClean="0"/>
              <a:t> </a:t>
            </a:r>
            <a:r>
              <a:rPr lang="es-MX" sz="2400" dirty="0" err="1" smtClean="0"/>
              <a:t>brother</a:t>
            </a:r>
            <a:r>
              <a:rPr lang="es-MX" sz="2400" dirty="0" smtClean="0"/>
              <a:t> </a:t>
            </a:r>
            <a:r>
              <a:rPr lang="es-MX" sz="2400" dirty="0" err="1" smtClean="0"/>
              <a:t>sleeps</a:t>
            </a:r>
            <a:r>
              <a:rPr lang="es-MX" sz="2400" dirty="0" smtClean="0"/>
              <a:t> in </a:t>
            </a:r>
            <a:r>
              <a:rPr lang="es-MX" sz="2400" dirty="0" err="1" smtClean="0"/>
              <a:t>our</a:t>
            </a:r>
            <a:r>
              <a:rPr lang="es-MX" sz="2400" dirty="0" smtClean="0"/>
              <a:t> </a:t>
            </a:r>
            <a:r>
              <a:rPr lang="es-MX" sz="2400" dirty="0" err="1" smtClean="0"/>
              <a:t>bed</a:t>
            </a:r>
            <a:r>
              <a:rPr lang="es-MX" sz="2400" dirty="0" smtClean="0"/>
              <a:t> 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136</Words>
  <Application>Microsoft Office PowerPoint</Application>
  <PresentationFormat>Panorámica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Usuario de Windows</cp:lastModifiedBy>
  <cp:revision>4</cp:revision>
  <dcterms:created xsi:type="dcterms:W3CDTF">2020-02-28T15:19:10Z</dcterms:created>
  <dcterms:modified xsi:type="dcterms:W3CDTF">2020-03-13T14:26:34Z</dcterms:modified>
</cp:coreProperties>
</file>