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03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347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01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92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47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02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42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891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753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090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918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980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7CC426C1-CEB3-4333-8538-F2CEB533BC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17" t="24696" r="46265" b="45639"/>
          <a:stretch/>
        </p:blipFill>
        <p:spPr>
          <a:xfrm>
            <a:off x="3837488" y="704537"/>
            <a:ext cx="2803161" cy="234630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3555B063-6011-4610-AA23-C866809A9D5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194" t="48415" r="52834" b="29219"/>
          <a:stretch/>
        </p:blipFill>
        <p:spPr>
          <a:xfrm>
            <a:off x="435868" y="4661941"/>
            <a:ext cx="5815032" cy="210612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1346837-47CB-4A6E-A46D-51DBF46A7123}"/>
              </a:ext>
            </a:extLst>
          </p:cNvPr>
          <p:cNvSpPr txBox="1"/>
          <p:nvPr/>
        </p:nvSpPr>
        <p:spPr>
          <a:xfrm>
            <a:off x="707037" y="4124795"/>
            <a:ext cx="5516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auxiliar-</a:t>
            </a:r>
            <a:r>
              <a:rPr lang="es-MX" sz="2800" b="1" dirty="0" err="1"/>
              <a:t>not</a:t>
            </a:r>
            <a:r>
              <a:rPr lang="es-MX" sz="2800" b="1" dirty="0"/>
              <a:t>  + </a:t>
            </a:r>
            <a:r>
              <a:rPr lang="es-MX" sz="2800" b="1" dirty="0" err="1"/>
              <a:t>verb</a:t>
            </a:r>
            <a:r>
              <a:rPr lang="es-MX" sz="2800" b="1" dirty="0"/>
              <a:t> 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F15399B-A093-47D7-9700-E8F65B8173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240" t="18410" r="34203" b="74957"/>
          <a:stretch/>
        </p:blipFill>
        <p:spPr>
          <a:xfrm>
            <a:off x="479686" y="149902"/>
            <a:ext cx="6355829" cy="52465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0ABA26F1-7FFE-4FC7-A738-1C2E563A77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44" t="31866" r="60486" b="47096"/>
          <a:stretch/>
        </p:blipFill>
        <p:spPr>
          <a:xfrm>
            <a:off x="584621" y="1274166"/>
            <a:ext cx="3267854" cy="166390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A4C0E5A-0002-4970-B9D6-AF28F9CE30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245" t="23994" r="36146" b="68771"/>
          <a:stretch/>
        </p:blipFill>
        <p:spPr>
          <a:xfrm>
            <a:off x="689554" y="3357794"/>
            <a:ext cx="5066675" cy="59960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DABD709C-9038-4BAA-8FE0-01A85D5645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753" t="42816" r="33245" b="30361"/>
          <a:stretch/>
        </p:blipFill>
        <p:spPr>
          <a:xfrm>
            <a:off x="6190938" y="4137285"/>
            <a:ext cx="4137285" cy="253333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D804EF06-E084-4497-B29B-1317593FA24C}"/>
              </a:ext>
            </a:extLst>
          </p:cNvPr>
          <p:cNvSpPr txBox="1"/>
          <p:nvPr/>
        </p:nvSpPr>
        <p:spPr>
          <a:xfrm>
            <a:off x="589617" y="784487"/>
            <a:ext cx="3283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</a:t>
            </a:r>
            <a:r>
              <a:rPr lang="es-MX" sz="2800" b="1" dirty="0" err="1"/>
              <a:t>verb</a:t>
            </a:r>
            <a:r>
              <a:rPr lang="es-MX" sz="2800" b="1" dirty="0"/>
              <a:t>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59564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9C41537-8069-4A4F-97DB-FE0F68B3DA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88" t="34007" r="19590" b="32669"/>
          <a:stretch/>
        </p:blipFill>
        <p:spPr>
          <a:xfrm>
            <a:off x="404733" y="1575582"/>
            <a:ext cx="11440263" cy="4975120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E0247CC-90F3-4E3E-BA58-AD6482904606}"/>
              </a:ext>
            </a:extLst>
          </p:cNvPr>
          <p:cNvCxnSpPr/>
          <p:nvPr/>
        </p:nvCxnSpPr>
        <p:spPr>
          <a:xfrm>
            <a:off x="6865034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id="{174E83EA-9CE7-4567-B9FA-61029F261A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48" t="27332" r="19590" b="67674"/>
          <a:stretch/>
        </p:blipFill>
        <p:spPr>
          <a:xfrm>
            <a:off x="562708" y="140677"/>
            <a:ext cx="10857913" cy="74558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E45B53D5-BD96-4472-89A6-691922B274A8}"/>
              </a:ext>
            </a:extLst>
          </p:cNvPr>
          <p:cNvSpPr txBox="1"/>
          <p:nvPr/>
        </p:nvSpPr>
        <p:spPr>
          <a:xfrm>
            <a:off x="604908" y="1181685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4D3B459-0D09-48F5-B940-379378D69737}"/>
              </a:ext>
            </a:extLst>
          </p:cNvPr>
          <p:cNvSpPr txBox="1"/>
          <p:nvPr/>
        </p:nvSpPr>
        <p:spPr>
          <a:xfrm>
            <a:off x="6876754" y="1193409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47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E3BD34FF-CDC3-4334-8ABE-1A267BF79B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57" t="42735" r="7295" b="35731"/>
          <a:stretch/>
        </p:blipFill>
        <p:spPr>
          <a:xfrm>
            <a:off x="194870" y="3132944"/>
            <a:ext cx="11467477" cy="326785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029C5431-8331-4E7B-83D8-BACDA53B3C22}"/>
              </a:ext>
            </a:extLst>
          </p:cNvPr>
          <p:cNvSpPr txBox="1"/>
          <p:nvPr/>
        </p:nvSpPr>
        <p:spPr>
          <a:xfrm>
            <a:off x="410036" y="1301607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BFBB7CD-37D8-424E-AA18-E6F52E2F74C0}"/>
              </a:ext>
            </a:extLst>
          </p:cNvPr>
          <p:cNvSpPr txBox="1"/>
          <p:nvPr/>
        </p:nvSpPr>
        <p:spPr>
          <a:xfrm>
            <a:off x="8525672" y="1433252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BDCA697-50B6-4CB7-B64A-A2B4861A33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64" t="23951" r="23133" b="70418"/>
          <a:stretch/>
        </p:blipFill>
        <p:spPr>
          <a:xfrm>
            <a:off x="764498" y="434715"/>
            <a:ext cx="8304551" cy="85444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6BBABBCE-7FBD-451E-AD10-CCF87E125F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39" t="35285" r="43913" b="55679"/>
          <a:stretch/>
        </p:blipFill>
        <p:spPr>
          <a:xfrm>
            <a:off x="1768839" y="2023672"/>
            <a:ext cx="6610661" cy="1109272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94CE689-0E37-40E7-8E35-AE4106F6EE8E}"/>
              </a:ext>
            </a:extLst>
          </p:cNvPr>
          <p:cNvCxnSpPr/>
          <p:nvPr/>
        </p:nvCxnSpPr>
        <p:spPr>
          <a:xfrm>
            <a:off x="8409016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id="{E21172C3-C937-46D3-84F9-2D2A421ACE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314793" y="2038661"/>
            <a:ext cx="1456543" cy="112426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061B7C4-FE46-41E7-B532-0A1F4C058B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8456950" y="2053651"/>
            <a:ext cx="3220388" cy="1066801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303095A1-0DD7-4E77-8363-8DF31BFC5B5C}"/>
              </a:ext>
            </a:extLst>
          </p:cNvPr>
          <p:cNvSpPr txBox="1"/>
          <p:nvPr/>
        </p:nvSpPr>
        <p:spPr>
          <a:xfrm>
            <a:off x="464695" y="2338467"/>
            <a:ext cx="702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Wh</a:t>
            </a:r>
            <a:endParaRPr lang="es-MX" sz="28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A787550-0FA6-4095-AC46-C9709FD442AC}"/>
              </a:ext>
            </a:extLst>
          </p:cNvPr>
          <p:cNvSpPr txBox="1"/>
          <p:nvPr/>
        </p:nvSpPr>
        <p:spPr>
          <a:xfrm>
            <a:off x="8486931" y="2310985"/>
            <a:ext cx="3087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  </a:t>
            </a:r>
            <a:r>
              <a:rPr lang="es-MX" sz="2800" b="1" dirty="0" err="1"/>
              <a:t>verb</a:t>
            </a:r>
            <a:r>
              <a:rPr lang="es-MX" sz="2800" b="1" dirty="0"/>
              <a:t>  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57021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BF21BA3-0957-4EF5-86E9-3CF0CE7D2E57}"/>
              </a:ext>
            </a:extLst>
          </p:cNvPr>
          <p:cNvSpPr/>
          <p:nvPr/>
        </p:nvSpPr>
        <p:spPr>
          <a:xfrm>
            <a:off x="796960" y="87496"/>
            <a:ext cx="10352514" cy="71711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Write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negative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sentences</a:t>
            </a:r>
            <a:endParaRPr lang="es-MX" sz="3600" dirty="0">
              <a:solidFill>
                <a:srgbClr val="0070C0"/>
              </a:solidFill>
              <a:latin typeface="Source Sans Pro" panose="020B0503030403020204" pitchFamily="34" charset="0"/>
            </a:endParaRP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 ________________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.(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not-clean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Mary ___________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kitchen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not-eat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father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______________ TV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livingroom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not-watch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________________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with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dog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yard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not-play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______________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early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not-go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Albert _________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his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car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garage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not-keep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1789612" y="888273"/>
            <a:ext cx="18418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err="1" smtClean="0"/>
              <a:t>don’t</a:t>
            </a:r>
            <a:r>
              <a:rPr lang="es-MX" sz="2800" dirty="0" smtClean="0"/>
              <a:t> </a:t>
            </a:r>
            <a:r>
              <a:rPr lang="es-MX" sz="2800" dirty="0" err="1" smtClean="0"/>
              <a:t>clean</a:t>
            </a:r>
            <a:endParaRPr lang="es-MX" sz="2800" dirty="0"/>
          </a:p>
        </p:txBody>
      </p:sp>
      <p:sp>
        <p:nvSpPr>
          <p:cNvPr id="5" name="CuadroTexto 4"/>
          <p:cNvSpPr txBox="1"/>
          <p:nvPr/>
        </p:nvSpPr>
        <p:spPr>
          <a:xfrm>
            <a:off x="1994263" y="1950660"/>
            <a:ext cx="18418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err="1" smtClean="0"/>
              <a:t>doesn’t</a:t>
            </a:r>
            <a:r>
              <a:rPr lang="es-MX" sz="2800" dirty="0" smtClean="0"/>
              <a:t> </a:t>
            </a:r>
            <a:r>
              <a:rPr lang="es-MX" sz="2800" dirty="0" err="1" smtClean="0"/>
              <a:t>eat</a:t>
            </a:r>
            <a:endParaRPr lang="es-MX" sz="2800" dirty="0"/>
          </a:p>
        </p:txBody>
      </p:sp>
      <p:sp>
        <p:nvSpPr>
          <p:cNvPr id="6" name="CuadroTexto 5"/>
          <p:cNvSpPr txBox="1"/>
          <p:nvPr/>
        </p:nvSpPr>
        <p:spPr>
          <a:xfrm>
            <a:off x="2804160" y="3019068"/>
            <a:ext cx="23817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err="1" smtClean="0"/>
              <a:t>doesn’t</a:t>
            </a:r>
            <a:r>
              <a:rPr lang="es-MX" sz="2800" dirty="0" smtClean="0"/>
              <a:t> </a:t>
            </a:r>
            <a:r>
              <a:rPr lang="es-MX" sz="2800" dirty="0" err="1" smtClean="0"/>
              <a:t>watch</a:t>
            </a:r>
            <a:endParaRPr lang="es-MX" sz="2800" dirty="0"/>
          </a:p>
        </p:txBody>
      </p:sp>
      <p:sp>
        <p:nvSpPr>
          <p:cNvPr id="7" name="CuadroTexto 6"/>
          <p:cNvSpPr txBox="1"/>
          <p:nvPr/>
        </p:nvSpPr>
        <p:spPr>
          <a:xfrm>
            <a:off x="2346961" y="3927564"/>
            <a:ext cx="18418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err="1" smtClean="0"/>
              <a:t>don’t</a:t>
            </a:r>
            <a:r>
              <a:rPr lang="es-MX" sz="2800" dirty="0" smtClean="0"/>
              <a:t> </a:t>
            </a:r>
            <a:r>
              <a:rPr lang="es-MX" sz="2800" dirty="0" err="1" smtClean="0"/>
              <a:t>play</a:t>
            </a:r>
            <a:endParaRPr lang="es-MX" sz="2800" dirty="0"/>
          </a:p>
        </p:txBody>
      </p:sp>
      <p:sp>
        <p:nvSpPr>
          <p:cNvPr id="8" name="CuadroTexto 7"/>
          <p:cNvSpPr txBox="1"/>
          <p:nvPr/>
        </p:nvSpPr>
        <p:spPr>
          <a:xfrm>
            <a:off x="1994263" y="4967687"/>
            <a:ext cx="18418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err="1" smtClean="0"/>
              <a:t>don’t</a:t>
            </a:r>
            <a:r>
              <a:rPr lang="es-MX" sz="2800" dirty="0" smtClean="0"/>
              <a:t> </a:t>
            </a:r>
            <a:r>
              <a:rPr lang="es-MX" sz="2800" dirty="0" err="1" smtClean="0"/>
              <a:t>go</a:t>
            </a:r>
            <a:endParaRPr lang="es-MX" sz="2800" dirty="0"/>
          </a:p>
        </p:txBody>
      </p:sp>
      <p:sp>
        <p:nvSpPr>
          <p:cNvPr id="9" name="CuadroTexto 8"/>
          <p:cNvSpPr txBox="1"/>
          <p:nvPr/>
        </p:nvSpPr>
        <p:spPr>
          <a:xfrm>
            <a:off x="1994263" y="6007810"/>
            <a:ext cx="18418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err="1" smtClean="0"/>
              <a:t>doesn’t</a:t>
            </a:r>
            <a:r>
              <a:rPr lang="es-MX" sz="2400" dirty="0" smtClean="0"/>
              <a:t> </a:t>
            </a:r>
            <a:r>
              <a:rPr lang="es-MX" sz="2400" dirty="0" err="1" smtClean="0"/>
              <a:t>keep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328301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64694" y="288265"/>
            <a:ext cx="11526253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the following questions 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live in a house or an apartment?................................................................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like your house?  .......................................................................................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brother has his own bedroom?.............................................................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house have a yard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swimming pool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 a nice view/etc..?...........................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 you live? ................................................................................................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does your brother sleep? ............................................................................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6454511" y="1343572"/>
            <a:ext cx="2442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I </a:t>
            </a:r>
            <a:r>
              <a:rPr lang="es-MX" sz="2400" dirty="0" err="1" smtClean="0"/>
              <a:t>live</a:t>
            </a:r>
            <a:r>
              <a:rPr lang="es-MX" sz="2400" dirty="0" smtClean="0"/>
              <a:t> in a </a:t>
            </a:r>
            <a:r>
              <a:rPr lang="es-MX" sz="2400" dirty="0" err="1" smtClean="0"/>
              <a:t>house</a:t>
            </a:r>
            <a:endParaRPr lang="es-MX" sz="2400" dirty="0"/>
          </a:p>
        </p:txBody>
      </p:sp>
      <p:sp>
        <p:nvSpPr>
          <p:cNvPr id="5" name="CuadroTexto 4"/>
          <p:cNvSpPr txBox="1"/>
          <p:nvPr/>
        </p:nvSpPr>
        <p:spPr>
          <a:xfrm>
            <a:off x="4241075" y="2219803"/>
            <a:ext cx="4484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Yes, I do</a:t>
            </a:r>
            <a:endParaRPr lang="es-MX" sz="2400" dirty="0"/>
          </a:p>
        </p:txBody>
      </p:sp>
      <p:sp>
        <p:nvSpPr>
          <p:cNvPr id="6" name="CuadroTexto 5"/>
          <p:cNvSpPr txBox="1"/>
          <p:nvPr/>
        </p:nvSpPr>
        <p:spPr>
          <a:xfrm>
            <a:off x="6270173" y="3037986"/>
            <a:ext cx="5921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No, </a:t>
            </a:r>
            <a:r>
              <a:rPr lang="es-MX" sz="2400" dirty="0" err="1" smtClean="0"/>
              <a:t>my</a:t>
            </a:r>
            <a:r>
              <a:rPr lang="es-MX" sz="2400" dirty="0" smtClean="0"/>
              <a:t> </a:t>
            </a:r>
            <a:r>
              <a:rPr lang="es-MX" sz="2400" dirty="0" err="1" smtClean="0"/>
              <a:t>brother</a:t>
            </a:r>
            <a:r>
              <a:rPr lang="es-MX" sz="2400" dirty="0" smtClean="0"/>
              <a:t> </a:t>
            </a:r>
            <a:r>
              <a:rPr lang="es-MX" sz="2400" dirty="0" err="1" smtClean="0"/>
              <a:t>doesn’t</a:t>
            </a:r>
            <a:r>
              <a:rPr lang="es-MX" sz="2400" dirty="0" smtClean="0"/>
              <a:t> </a:t>
            </a:r>
            <a:r>
              <a:rPr lang="es-MX" sz="2400" dirty="0" err="1" smtClean="0"/>
              <a:t>have</a:t>
            </a:r>
            <a:r>
              <a:rPr lang="es-MX" sz="2400" dirty="0" smtClean="0"/>
              <a:t> </a:t>
            </a:r>
            <a:r>
              <a:rPr lang="es-MX" sz="2400" dirty="0" err="1" smtClean="0"/>
              <a:t>own</a:t>
            </a:r>
            <a:r>
              <a:rPr lang="es-MX" sz="2400" dirty="0" smtClean="0"/>
              <a:t> </a:t>
            </a:r>
            <a:r>
              <a:rPr lang="es-MX" sz="2400" dirty="0" err="1" smtClean="0"/>
              <a:t>bedroom</a:t>
            </a:r>
            <a:r>
              <a:rPr lang="es-MX" sz="2400" dirty="0" smtClean="0"/>
              <a:t>.  </a:t>
            </a:r>
            <a:endParaRPr lang="es-MX" sz="2400" dirty="0"/>
          </a:p>
        </p:txBody>
      </p:sp>
      <p:sp>
        <p:nvSpPr>
          <p:cNvPr id="7" name="CuadroTexto 6"/>
          <p:cNvSpPr txBox="1"/>
          <p:nvPr/>
        </p:nvSpPr>
        <p:spPr>
          <a:xfrm>
            <a:off x="9348193" y="3576322"/>
            <a:ext cx="24427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Yes, </a:t>
            </a:r>
            <a:r>
              <a:rPr lang="es-MX" sz="2400" dirty="0" err="1" smtClean="0"/>
              <a:t>my</a:t>
            </a:r>
            <a:r>
              <a:rPr lang="es-MX" sz="2400" dirty="0" smtClean="0"/>
              <a:t> </a:t>
            </a:r>
            <a:r>
              <a:rPr lang="es-MX" sz="2400" dirty="0" err="1" smtClean="0"/>
              <a:t>house</a:t>
            </a:r>
            <a:r>
              <a:rPr lang="es-MX" sz="2400" dirty="0" smtClean="0"/>
              <a:t> </a:t>
            </a:r>
            <a:r>
              <a:rPr lang="es-MX" sz="2400" dirty="0" err="1" smtClean="0"/>
              <a:t>have</a:t>
            </a:r>
            <a:r>
              <a:rPr lang="es-MX" sz="2400" dirty="0" smtClean="0"/>
              <a:t> a </a:t>
            </a:r>
            <a:r>
              <a:rPr lang="es-MX" sz="2400" dirty="0" err="1" smtClean="0"/>
              <a:t>nice</a:t>
            </a:r>
            <a:r>
              <a:rPr lang="es-MX" sz="2400" dirty="0"/>
              <a:t> </a:t>
            </a:r>
            <a:r>
              <a:rPr lang="es-MX" sz="2400" dirty="0" err="1" smtClean="0"/>
              <a:t>view</a:t>
            </a:r>
            <a:r>
              <a:rPr lang="es-MX" sz="2400" dirty="0" smtClean="0"/>
              <a:t>, a </a:t>
            </a:r>
            <a:r>
              <a:rPr lang="es-MX" sz="2400" dirty="0" err="1" smtClean="0"/>
              <a:t>garage</a:t>
            </a:r>
            <a:r>
              <a:rPr lang="es-MX" sz="2400" dirty="0" smtClean="0"/>
              <a:t>, etc.</a:t>
            </a:r>
            <a:endParaRPr lang="es-MX" sz="2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3585064" y="4866189"/>
            <a:ext cx="3468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I </a:t>
            </a:r>
            <a:r>
              <a:rPr lang="es-MX" sz="2400" dirty="0" err="1" smtClean="0"/>
              <a:t>live</a:t>
            </a:r>
            <a:r>
              <a:rPr lang="es-MX" sz="2400" dirty="0" smtClean="0"/>
              <a:t> in Saltillo, Coahuila</a:t>
            </a:r>
            <a:endParaRPr lang="es-MX" sz="2400" dirty="0"/>
          </a:p>
        </p:txBody>
      </p:sp>
      <p:sp>
        <p:nvSpPr>
          <p:cNvPr id="9" name="CuadroTexto 8"/>
          <p:cNvSpPr txBox="1"/>
          <p:nvPr/>
        </p:nvSpPr>
        <p:spPr>
          <a:xfrm>
            <a:off x="5319503" y="5742420"/>
            <a:ext cx="4712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err="1" smtClean="0"/>
              <a:t>My</a:t>
            </a:r>
            <a:r>
              <a:rPr lang="es-MX" sz="2400" dirty="0" smtClean="0"/>
              <a:t> </a:t>
            </a:r>
            <a:r>
              <a:rPr lang="es-MX" sz="2400" dirty="0" err="1" smtClean="0"/>
              <a:t>brother</a:t>
            </a:r>
            <a:r>
              <a:rPr lang="es-MX" sz="2400" dirty="0" smtClean="0"/>
              <a:t> </a:t>
            </a:r>
            <a:r>
              <a:rPr lang="es-MX" sz="2400" dirty="0" err="1" smtClean="0"/>
              <a:t>sleeps</a:t>
            </a:r>
            <a:r>
              <a:rPr lang="es-MX" sz="2400" dirty="0" smtClean="0"/>
              <a:t> in </a:t>
            </a:r>
            <a:r>
              <a:rPr lang="es-MX" sz="2400" dirty="0" err="1" smtClean="0"/>
              <a:t>our</a:t>
            </a:r>
            <a:r>
              <a:rPr lang="es-MX" sz="2400" dirty="0" smtClean="0"/>
              <a:t> </a:t>
            </a:r>
            <a:r>
              <a:rPr lang="es-MX" sz="2400" dirty="0" err="1" smtClean="0"/>
              <a:t>bed</a:t>
            </a:r>
            <a:r>
              <a:rPr lang="es-MX" sz="2400" dirty="0" smtClean="0"/>
              <a:t>  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5349606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136</Words>
  <Application>Microsoft Office PowerPoint</Application>
  <PresentationFormat>Panorámica</PresentationFormat>
  <Paragraphs>35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Source Sans Pro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Usuario de Windows</cp:lastModifiedBy>
  <cp:revision>4</cp:revision>
  <dcterms:created xsi:type="dcterms:W3CDTF">2020-02-28T15:19:10Z</dcterms:created>
  <dcterms:modified xsi:type="dcterms:W3CDTF">2020-03-13T14:26:34Z</dcterms:modified>
</cp:coreProperties>
</file>