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7789312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</a:t>
            </a:r>
            <a:r>
              <a:rPr lang="es-MX" sz="3200" u="sng" dirty="0" smtClean="0">
                <a:solidFill>
                  <a:schemeClr val="accent2">
                    <a:lumMod val="75000"/>
                  </a:schemeClr>
                </a:solidFill>
                <a:latin typeface="Source Sans Pro" panose="020B0503030403020204" pitchFamily="34" charset="0"/>
              </a:rPr>
              <a:t>Don’t </a:t>
            </a:r>
            <a:r>
              <a:rPr lang="es-MX" sz="3200" u="sng" dirty="0" err="1" smtClean="0">
                <a:solidFill>
                  <a:schemeClr val="accent2">
                    <a:lumMod val="75000"/>
                  </a:schemeClr>
                </a:solidFill>
                <a:latin typeface="Source Sans Pro" panose="020B0503030403020204" pitchFamily="34" charset="0"/>
              </a:rPr>
              <a:t>clean</a:t>
            </a:r>
            <a:r>
              <a:rPr lang="es-MX" sz="3200" u="sng" dirty="0" smtClean="0">
                <a:solidFill>
                  <a:schemeClr val="accent2">
                    <a:lumMod val="75000"/>
                  </a:schemeClr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my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.(not-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u="sng" dirty="0" smtClean="0">
                <a:solidFill>
                  <a:schemeClr val="accent2">
                    <a:lumMod val="75000"/>
                  </a:schemeClr>
                </a:solidFill>
                <a:latin typeface="Source Sans Pro" panose="020B0503030403020204" pitchFamily="34" charset="0"/>
              </a:rPr>
              <a:t>Doesn’t eat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the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(not-eat)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My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smtClean="0">
                <a:solidFill>
                  <a:schemeClr val="accent2">
                    <a:lumMod val="75000"/>
                  </a:schemeClr>
                </a:solidFill>
                <a:latin typeface="Source Sans Pro" panose="020B0503030403020204" pitchFamily="34" charset="0"/>
              </a:rPr>
              <a:t>Doesn’t </a:t>
            </a:r>
            <a:r>
              <a:rPr lang="es-MX" sz="3200" u="sng" dirty="0" err="1" smtClean="0">
                <a:solidFill>
                  <a:schemeClr val="accent2">
                    <a:lumMod val="75000"/>
                  </a:schemeClr>
                </a:solidFill>
                <a:latin typeface="Source Sans Pro" panose="020B0503030403020204" pitchFamily="34" charset="0"/>
              </a:rPr>
              <a:t>watch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TV in the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(not-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They </a:t>
            </a:r>
            <a:r>
              <a:rPr lang="es-MX" sz="3200" u="sng" dirty="0" smtClean="0">
                <a:solidFill>
                  <a:schemeClr val="accent2">
                    <a:lumMod val="75000"/>
                  </a:schemeClr>
                </a:solidFill>
                <a:latin typeface="Source Sans Pro" panose="020B0503030403020204" pitchFamily="34" charset="0"/>
              </a:rPr>
              <a:t>Don’t </a:t>
            </a:r>
            <a:r>
              <a:rPr lang="es-MX" sz="3200" u="sng" dirty="0" err="1" smtClean="0">
                <a:solidFill>
                  <a:schemeClr val="accent2">
                    <a:lumMod val="75000"/>
                  </a:schemeClr>
                </a:solidFill>
                <a:latin typeface="Source Sans Pro" panose="020B0503030403020204" pitchFamily="34" charset="0"/>
              </a:rPr>
              <a:t>play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with the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the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(not-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smtClean="0">
                <a:solidFill>
                  <a:schemeClr val="accent2">
                    <a:lumMod val="75000"/>
                  </a:schemeClr>
                </a:solidFill>
                <a:latin typeface="Source Sans Pro" panose="020B0503030403020204" pitchFamily="34" charset="0"/>
              </a:rPr>
              <a:t>Don’t go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to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bed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(not-go)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MX" sz="3200" u="sng" dirty="0" smtClean="0">
                <a:solidFill>
                  <a:schemeClr val="accent2">
                    <a:lumMod val="75000"/>
                  </a:schemeClr>
                </a:solidFill>
                <a:latin typeface="Source Sans Pro" panose="020B0503030403020204" pitchFamily="34" charset="0"/>
              </a:rPr>
              <a:t>Doesn’t keep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his car in the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(not-keep)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live in a house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like your house?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house is big,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two floor,  two living room, five bedroom, two bathroom, a stairs, a kitchen, a dining room, a garage, a laundry room, and yard.</a:t>
            </a:r>
          </a:p>
          <a:p>
            <a:pPr marL="457200" indent="-457200">
              <a:lnSpc>
                <a:spcPct val="150000"/>
              </a:lnSpc>
              <a:buAutoNum type="arabicPeriod" startAt="3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brother has his own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bedroom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Yes, he does.</a:t>
            </a:r>
          </a:p>
          <a:p>
            <a:pPr marL="457200" indent="-457200">
              <a:lnSpc>
                <a:spcPct val="150000"/>
              </a:lnSpc>
              <a:buAutoNum type="arabicPeriod" startAt="3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..?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a yard.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 startAt="3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Where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live?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live in a house.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 startAt="3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sleep?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sleeps in </a:t>
            </a:r>
            <a:r>
              <a:rPr lang="en-US" sz="240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 room.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147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luxxlx sanchez</cp:lastModifiedBy>
  <cp:revision>3</cp:revision>
  <dcterms:created xsi:type="dcterms:W3CDTF">2020-02-28T15:19:10Z</dcterms:created>
  <dcterms:modified xsi:type="dcterms:W3CDTF">2020-03-08T23:20:10Z</dcterms:modified>
</cp:coreProperties>
</file>