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352514" cy="7171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________________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___________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_________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343891" y="886691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clean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787236" y="2055218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Doesn´t</a:t>
            </a:r>
            <a:r>
              <a:rPr lang="es-MX" dirty="0" smtClean="0"/>
              <a:t> </a:t>
            </a:r>
            <a:r>
              <a:rPr lang="es-MX" dirty="0" err="1" smtClean="0"/>
              <a:t>eat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2341418" y="3039079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Doesn´t</a:t>
            </a:r>
            <a:r>
              <a:rPr lang="es-MX" dirty="0" smtClean="0"/>
              <a:t> </a:t>
            </a:r>
            <a:r>
              <a:rPr lang="es-MX" dirty="0" err="1" smtClean="0"/>
              <a:t>watch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787236" y="3980357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play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496290" y="5006801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go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787236" y="6013364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Doesn´t</a:t>
            </a:r>
            <a:r>
              <a:rPr lang="es-MX" dirty="0" smtClean="0"/>
              <a:t> </a:t>
            </a:r>
            <a:r>
              <a:rPr lang="es-MX" dirty="0" err="1" smtClean="0"/>
              <a:t>keep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................................................................................................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............................................................................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28507" y="1182946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 do </a:t>
            </a:r>
            <a:r>
              <a:rPr lang="es-MX" dirty="0" err="1" smtClean="0"/>
              <a:t>live</a:t>
            </a:r>
            <a:r>
              <a:rPr lang="es-MX" dirty="0" smtClean="0"/>
              <a:t> in a </a:t>
            </a:r>
            <a:r>
              <a:rPr lang="es-MX" dirty="0" err="1" smtClean="0"/>
              <a:t>house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4391889" y="2077627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Yes i do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6580907" y="2981310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Yes he </a:t>
            </a:r>
            <a:r>
              <a:rPr lang="es-MX" dirty="0" err="1" smtClean="0"/>
              <a:t>does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9684325" y="3884993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No, he </a:t>
            </a:r>
            <a:r>
              <a:rPr lang="es-MX" dirty="0" err="1" smtClean="0"/>
              <a:t>doesn´t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3685307" y="4817250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 do </a:t>
            </a:r>
            <a:r>
              <a:rPr lang="es-MX" dirty="0" err="1" smtClean="0"/>
              <a:t>live</a:t>
            </a:r>
            <a:r>
              <a:rPr lang="es-MX" dirty="0" smtClean="0"/>
              <a:t> in a </a:t>
            </a:r>
            <a:r>
              <a:rPr lang="es-MX" dirty="0" err="1" smtClean="0"/>
              <a:t>house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333998" y="5720933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He </a:t>
            </a:r>
            <a:r>
              <a:rPr lang="es-MX" dirty="0" err="1" smtClean="0"/>
              <a:t>does</a:t>
            </a:r>
            <a:r>
              <a:rPr lang="es-MX" dirty="0" smtClean="0"/>
              <a:t> </a:t>
            </a:r>
            <a:r>
              <a:rPr lang="es-MX" dirty="0" err="1" smtClean="0"/>
              <a:t>sleep</a:t>
            </a:r>
            <a:r>
              <a:rPr lang="es-MX" dirty="0" smtClean="0"/>
              <a:t> in the </a:t>
            </a:r>
            <a:r>
              <a:rPr lang="es-MX" dirty="0" err="1" smtClean="0"/>
              <a:t>bedroom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120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Karina Rivera</cp:lastModifiedBy>
  <cp:revision>2</cp:revision>
  <dcterms:created xsi:type="dcterms:W3CDTF">2020-02-28T15:19:10Z</dcterms:created>
  <dcterms:modified xsi:type="dcterms:W3CDTF">2020-03-08T23:04:34Z</dcterms:modified>
</cp:coreProperties>
</file>