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13/03/2020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0401181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eat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TV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don’t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go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doesn’t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u="sng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keep</a:t>
            </a:r>
            <a:r>
              <a:rPr lang="es-MX" sz="3200" u="sng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+mj-lt"/>
                <a:cs typeface="Arial" panose="020B0604020202020204" pitchFamily="34" charset="0"/>
              </a:rPr>
              <a:t>Do you live in a house or an apartment</a:t>
            </a:r>
            <a:r>
              <a:rPr lang="en-US" dirty="0" smtClean="0">
                <a:latin typeface="+mj-lt"/>
                <a:cs typeface="Arial" panose="020B0604020202020204" pitchFamily="34" charset="0"/>
              </a:rPr>
              <a:t>? </a:t>
            </a:r>
            <a:r>
              <a:rPr lang="en-US" u="sng" dirty="0" smtClean="0">
                <a:latin typeface="+mj-lt"/>
                <a:cs typeface="Arial" panose="020B0604020202020204" pitchFamily="34" charset="0"/>
              </a:rPr>
              <a:t>I do live in a house</a:t>
            </a:r>
            <a:endParaRPr lang="en-US" u="sng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dirty="0">
                <a:latin typeface="+mj-lt"/>
                <a:cs typeface="Arial" panose="020B0604020202020204" pitchFamily="34" charset="0"/>
              </a:rPr>
              <a:t>Do you like your house</a:t>
            </a:r>
            <a:r>
              <a:rPr lang="en-US" dirty="0" smtClean="0">
                <a:latin typeface="+mj-lt"/>
                <a:cs typeface="Arial" panose="020B0604020202020204" pitchFamily="34" charset="0"/>
              </a:rPr>
              <a:t>? </a:t>
            </a:r>
            <a:r>
              <a:rPr lang="en-US" u="sng" dirty="0" smtClean="0">
                <a:latin typeface="+mj-lt"/>
                <a:cs typeface="Arial" panose="020B0604020202020204" pitchFamily="34" charset="0"/>
              </a:rPr>
              <a:t>Yes, I like, my house is big and beauty</a:t>
            </a:r>
            <a:endParaRPr lang="en-US" u="sng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dirty="0">
                <a:latin typeface="+mj-lt"/>
                <a:cs typeface="Arial" panose="020B0604020202020204" pitchFamily="34" charset="0"/>
              </a:rPr>
              <a:t>Does your brother has his own bedroom</a:t>
            </a:r>
            <a:r>
              <a:rPr lang="en-US" dirty="0" smtClean="0">
                <a:latin typeface="+mj-lt"/>
                <a:cs typeface="Arial" panose="020B0604020202020204" pitchFamily="34" charset="0"/>
              </a:rPr>
              <a:t>? </a:t>
            </a:r>
            <a:r>
              <a:rPr lang="en-US" u="sng" dirty="0" smtClean="0">
                <a:latin typeface="+mj-lt"/>
                <a:cs typeface="Arial" panose="020B0604020202020204" pitchFamily="34" charset="0"/>
              </a:rPr>
              <a:t>Yes, he does</a:t>
            </a:r>
            <a:endParaRPr lang="en-US" u="sng" dirty="0">
              <a:latin typeface="+mj-lt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dirty="0">
                <a:latin typeface="+mj-lt"/>
                <a:cs typeface="Arial" panose="020B0604020202020204" pitchFamily="34" charset="0"/>
              </a:rPr>
              <a:t>Does your house have a yard/ </a:t>
            </a:r>
            <a:r>
              <a:rPr lang="en-US" dirty="0" smtClean="0">
                <a:latin typeface="+mj-lt"/>
                <a:cs typeface="Arial" panose="020B0604020202020204" pitchFamily="34" charset="0"/>
              </a:rPr>
              <a:t>swimming pool</a:t>
            </a:r>
            <a:r>
              <a:rPr lang="en-US" dirty="0">
                <a:latin typeface="+mj-lt"/>
                <a:cs typeface="Arial" panose="020B0604020202020204" pitchFamily="34" charset="0"/>
              </a:rPr>
              <a:t>/ a nice view/etc</a:t>
            </a:r>
            <a:r>
              <a:rPr lang="en-US" dirty="0" smtClean="0">
                <a:latin typeface="+mj-lt"/>
                <a:cs typeface="Arial" panose="020B0604020202020204" pitchFamily="34" charset="0"/>
              </a:rPr>
              <a:t>..? </a:t>
            </a:r>
            <a:r>
              <a:rPr lang="en-US" u="sng" dirty="0" smtClean="0">
                <a:latin typeface="+mj-lt"/>
                <a:cs typeface="Arial" panose="020B0604020202020204" pitchFamily="34" charset="0"/>
              </a:rPr>
              <a:t>I have a yard, I don’t have a swimming pool and a nice view</a:t>
            </a:r>
            <a:endParaRPr lang="en-US" u="sng" dirty="0">
              <a:latin typeface="+mj-lt"/>
              <a:cs typeface="Arial" panose="020B0604020202020204" pitchFamily="34" charset="0"/>
            </a:endParaRPr>
          </a:p>
          <a:p>
            <a:r>
              <a:rPr lang="en-US" dirty="0">
                <a:latin typeface="+mj-lt"/>
                <a:cs typeface="Arial" panose="020B0604020202020204" pitchFamily="34" charset="0"/>
              </a:rPr>
              <a:t>Where do you live? </a:t>
            </a:r>
            <a:r>
              <a:rPr lang="en-US" u="sng" dirty="0" smtClean="0">
                <a:latin typeface="+mj-lt"/>
                <a:cs typeface="Arial" panose="020B0604020202020204" pitchFamily="34" charset="0"/>
              </a:rPr>
              <a:t>In Saltillo Coahuila, Mexico, in the </a:t>
            </a:r>
            <a:r>
              <a:rPr lang="es-MX" u="sng" dirty="0" err="1" smtClean="0">
                <a:latin typeface="+mj-lt"/>
              </a:rPr>
              <a:t>Suburb</a:t>
            </a:r>
            <a:r>
              <a:rPr lang="es-MX" u="sng" dirty="0">
                <a:latin typeface="+mj-lt"/>
              </a:rPr>
              <a:t> </a:t>
            </a:r>
            <a:r>
              <a:rPr lang="es-MX" u="sng" dirty="0" smtClean="0">
                <a:latin typeface="+mj-lt"/>
              </a:rPr>
              <a:t>Pueblo Insurgentes</a:t>
            </a:r>
            <a:r>
              <a:rPr lang="en-US" u="sng" dirty="0" smtClean="0">
                <a:latin typeface="+mj-lt"/>
                <a:cs typeface="Arial" panose="020B0604020202020204" pitchFamily="34" charset="0"/>
              </a:rPr>
              <a:t> I live </a:t>
            </a:r>
            <a:r>
              <a:rPr lang="en-US" u="sng" dirty="0" smtClean="0">
                <a:latin typeface="+mj-lt"/>
                <a:cs typeface="Arial" panose="020B0604020202020204" pitchFamily="34" charset="0"/>
              </a:rPr>
              <a:t>in a house big, is color white very beauty,</a:t>
            </a:r>
            <a:r>
              <a:rPr lang="en-US" u="sng" dirty="0">
                <a:latin typeface="+mj-lt"/>
              </a:rPr>
              <a:t> my house has many </a:t>
            </a:r>
            <a:r>
              <a:rPr lang="en-US" u="sng" dirty="0" smtClean="0">
                <a:latin typeface="+mj-lt"/>
              </a:rPr>
              <a:t>rooms, and have two bathrooms</a:t>
            </a:r>
            <a:endParaRPr lang="en-US" u="sng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dirty="0" smtClean="0">
                <a:latin typeface="+mj-lt"/>
                <a:cs typeface="Arial" panose="020B0604020202020204" pitchFamily="34" charset="0"/>
              </a:rPr>
              <a:t>Where </a:t>
            </a:r>
            <a:r>
              <a:rPr lang="en-US" dirty="0">
                <a:latin typeface="+mj-lt"/>
                <a:cs typeface="Arial" panose="020B0604020202020204" pitchFamily="34" charset="0"/>
              </a:rPr>
              <a:t>does your brother sleep</a:t>
            </a:r>
            <a:r>
              <a:rPr lang="en-US" dirty="0" smtClean="0">
                <a:latin typeface="+mj-lt"/>
                <a:cs typeface="Arial" panose="020B0604020202020204" pitchFamily="34" charset="0"/>
              </a:rPr>
              <a:t>? </a:t>
            </a:r>
            <a:r>
              <a:rPr lang="es-MX" u="sng" dirty="0">
                <a:latin typeface="+mj-lt"/>
              </a:rPr>
              <a:t>in </a:t>
            </a:r>
            <a:r>
              <a:rPr lang="es-MX" u="sng" dirty="0" err="1">
                <a:latin typeface="+mj-lt"/>
              </a:rPr>
              <a:t>his</a:t>
            </a:r>
            <a:r>
              <a:rPr lang="es-MX" u="sng" dirty="0">
                <a:latin typeface="+mj-lt"/>
              </a:rPr>
              <a:t> </a:t>
            </a:r>
            <a:r>
              <a:rPr lang="es-MX" u="sng" dirty="0" err="1">
                <a:latin typeface="+mj-lt"/>
              </a:rPr>
              <a:t>own</a:t>
            </a:r>
            <a:r>
              <a:rPr lang="es-MX" u="sng" dirty="0">
                <a:latin typeface="+mj-lt"/>
              </a:rPr>
              <a:t> </a:t>
            </a:r>
            <a:r>
              <a:rPr lang="es-MX" u="sng" dirty="0" err="1" smtClean="0">
                <a:latin typeface="+mj-lt"/>
              </a:rPr>
              <a:t>room</a:t>
            </a:r>
            <a:r>
              <a:rPr lang="es-MX" u="sng" dirty="0" smtClean="0">
                <a:latin typeface="+mj-lt"/>
              </a:rPr>
              <a:t> </a:t>
            </a:r>
            <a:r>
              <a:rPr lang="en-US" u="sng" dirty="0">
                <a:latin typeface="+mj-lt"/>
              </a:rPr>
              <a:t>next to my parents' room</a:t>
            </a:r>
            <a:endParaRPr lang="en-US" u="sng" dirty="0" smtClean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157</Words>
  <Application>Microsoft Office PowerPoint</Application>
  <PresentationFormat>Personalizado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Win7</cp:lastModifiedBy>
  <cp:revision>3</cp:revision>
  <dcterms:created xsi:type="dcterms:W3CDTF">2020-02-28T15:19:10Z</dcterms:created>
  <dcterms:modified xsi:type="dcterms:W3CDTF">2020-03-14T01:17:59Z</dcterms:modified>
</cp:coreProperties>
</file>