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7789312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TV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to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live in a house.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 I do.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Yes, he does.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view/etc..? Yes I do.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live in Saltillo.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sleeps in his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room.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107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-TOSHIBA-</cp:lastModifiedBy>
  <cp:revision>7</cp:revision>
  <dcterms:created xsi:type="dcterms:W3CDTF">2020-02-28T15:19:10Z</dcterms:created>
  <dcterms:modified xsi:type="dcterms:W3CDTF">2020-03-08T20:39:17Z</dcterms:modified>
</cp:coreProperties>
</file>