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auxiliar-</a:t>
            </a:r>
            <a:r>
              <a:rPr lang="es-MX" sz="2800" b="1" dirty="0" err="1"/>
              <a:t>not</a:t>
            </a:r>
            <a:r>
              <a:rPr lang="es-MX" sz="2800" b="1" dirty="0"/>
              <a:t>  + </a:t>
            </a:r>
            <a:r>
              <a:rPr lang="es-MX" sz="2800" b="1" dirty="0" err="1"/>
              <a:t>verb</a:t>
            </a:r>
            <a:r>
              <a:rPr lang="es-MX" sz="2800" b="1" dirty="0"/>
              <a:t> 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</a:t>
            </a:r>
            <a:r>
              <a:rPr lang="es-MX" sz="2800" b="1" dirty="0" err="1"/>
              <a:t>verb</a:t>
            </a:r>
            <a:r>
              <a:rPr lang="es-MX" sz="2800" b="1" dirty="0"/>
              <a:t>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Wh</a:t>
            </a:r>
            <a:endParaRPr lang="es-MX" sz="28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  </a:t>
            </a:r>
            <a:r>
              <a:rPr lang="es-MX" sz="2800" b="1" dirty="0" err="1"/>
              <a:t>verb</a:t>
            </a:r>
            <a:r>
              <a:rPr lang="es-MX" sz="2800" b="1" dirty="0"/>
              <a:t>  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0BF21BA3-0957-4EF5-86E9-3CF0CE7D2E57}"/>
              </a:ext>
            </a:extLst>
          </p:cNvPr>
          <p:cNvSpPr/>
          <p:nvPr/>
        </p:nvSpPr>
        <p:spPr>
          <a:xfrm>
            <a:off x="796960" y="87496"/>
            <a:ext cx="7789312" cy="69403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Write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negative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sentences</a:t>
            </a:r>
            <a:endParaRPr lang="es-MX" sz="3600" dirty="0">
              <a:solidFill>
                <a:srgbClr val="0070C0"/>
              </a:solidFill>
              <a:latin typeface="Source Sans Pro" panose="020B0503030403020204" pitchFamily="34" charset="0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 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don’t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clean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.(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not-clean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Mary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doesn’t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eat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kitchen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not-eat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father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doesn’t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watch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TV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livingroom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not-watch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doesn’t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play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with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dog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yard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not-play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We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doesn’t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go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to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early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not-go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Albert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doesn’t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keep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his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car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garage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not-keep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8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64694" y="288265"/>
            <a:ext cx="11526253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following questions 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live in a house or an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apartment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I live in a house.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like your house? 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Yes I do.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brother has his own bedroom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Yes, he does.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house have a yard/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swimming pool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 a nice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view/etc..? Yes I do.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 you live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I live in Saltillo.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does your brother sleep?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 sleeps in his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room.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9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107</Words>
  <Application>Microsoft Office PowerPoint</Application>
  <PresentationFormat>Panorámica</PresentationFormat>
  <Paragraphs>23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Source Sans Pro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-TOSHIBA-</cp:lastModifiedBy>
  <cp:revision>7</cp:revision>
  <dcterms:created xsi:type="dcterms:W3CDTF">2020-02-28T15:19:10Z</dcterms:created>
  <dcterms:modified xsi:type="dcterms:W3CDTF">2020-03-08T20:39:17Z</dcterms:modified>
</cp:coreProperties>
</file>