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Props+xml" PartName="/ppt/presProps1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</p:sldIdLst>
  <p:sldSz cy="6858000" cx="12192000"/>
  <p:notesSz cx="6858000" cy="9144000"/>
  <p:defaultTextStyle>
    <a:defPPr lvl="0">
      <a:defRPr lang="es-MX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03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347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01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92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47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02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42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891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53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090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918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31A6-4B65-463F-8D93-2B1DF6223B3E}" type="datetimeFigureOut">
              <a:rPr lang="es-MX" smtClean="0"/>
              <a:t>28/02/2020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80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7CC426C1-CEB3-4333-8538-F2CEB533BC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17" t="24696" r="46265" b="45639"/>
          <a:stretch/>
        </p:blipFill>
        <p:spPr>
          <a:xfrm>
            <a:off x="3837488" y="704537"/>
            <a:ext cx="2803161" cy="234630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3555B063-6011-4610-AA23-C866809A9D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194" t="48415" r="52834" b="29219"/>
          <a:stretch/>
        </p:blipFill>
        <p:spPr>
          <a:xfrm>
            <a:off x="435868" y="4661941"/>
            <a:ext cx="5815032" cy="210612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D1346837-47CB-4A6E-A46D-51DBF46A7123}"/>
              </a:ext>
            </a:extLst>
          </p:cNvPr>
          <p:cNvSpPr txBox="1"/>
          <p:nvPr/>
        </p:nvSpPr>
        <p:spPr>
          <a:xfrm>
            <a:off x="707037" y="4124795"/>
            <a:ext cx="5516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auxiliar-</a:t>
            </a:r>
            <a:r>
              <a:rPr lang="es-MX" sz="2800" b="1" dirty="0" err="1"/>
              <a:t>not</a:t>
            </a:r>
            <a:r>
              <a:rPr lang="es-MX" sz="2800" b="1" dirty="0"/>
              <a:t>  + </a:t>
            </a:r>
            <a:r>
              <a:rPr lang="es-MX" sz="2800" b="1" dirty="0" err="1"/>
              <a:t>verb</a:t>
            </a:r>
            <a:r>
              <a:rPr lang="es-MX" sz="2800" b="1" dirty="0"/>
              <a:t> 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8F15399B-A093-47D7-9700-E8F65B8173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40" t="18410" r="34203" b="74957"/>
          <a:stretch/>
        </p:blipFill>
        <p:spPr>
          <a:xfrm>
            <a:off x="479686" y="149902"/>
            <a:ext cx="6355829" cy="52465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0ABA26F1-7FFE-4FC7-A738-1C2E563A77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44" t="31866" r="60486" b="47096"/>
          <a:stretch/>
        </p:blipFill>
        <p:spPr>
          <a:xfrm>
            <a:off x="584621" y="1274166"/>
            <a:ext cx="3267854" cy="166390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EA4C0E5A-0002-4970-B9D6-AF28F9CE30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245" t="23994" r="36146" b="68771"/>
          <a:stretch/>
        </p:blipFill>
        <p:spPr>
          <a:xfrm>
            <a:off x="689554" y="3357794"/>
            <a:ext cx="5066675" cy="59960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DABD709C-9038-4BAA-8FE0-01A85D5645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753" t="42816" r="33245" b="30361"/>
          <a:stretch/>
        </p:blipFill>
        <p:spPr>
          <a:xfrm>
            <a:off x="6190938" y="4137285"/>
            <a:ext cx="4137285" cy="253333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D804EF06-E084-4497-B29B-1317593FA24C}"/>
              </a:ext>
            </a:extLst>
          </p:cNvPr>
          <p:cNvSpPr txBox="1"/>
          <p:nvPr/>
        </p:nvSpPr>
        <p:spPr>
          <a:xfrm>
            <a:off x="589617" y="784487"/>
            <a:ext cx="3283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</a:t>
            </a:r>
            <a:r>
              <a:rPr lang="es-MX" sz="2800" b="1" dirty="0" err="1"/>
              <a:t>verb</a:t>
            </a:r>
            <a:r>
              <a:rPr lang="es-MX" sz="2800" b="1" dirty="0"/>
              <a:t>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59564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19C41537-8069-4A4F-97DB-FE0F68B3DA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88" t="34007" r="19590" b="32669"/>
          <a:stretch/>
        </p:blipFill>
        <p:spPr>
          <a:xfrm>
            <a:off x="404733" y="1575582"/>
            <a:ext cx="11440263" cy="4975120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7E0247CC-90F3-4E3E-BA58-AD6482904606}"/>
              </a:ext>
            </a:extLst>
          </p:cNvPr>
          <p:cNvCxnSpPr/>
          <p:nvPr/>
        </p:nvCxnSpPr>
        <p:spPr>
          <a:xfrm>
            <a:off x="6865034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174E83EA-9CE7-4567-B9FA-61029F261A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48" t="27332" r="19590" b="67674"/>
          <a:stretch/>
        </p:blipFill>
        <p:spPr>
          <a:xfrm>
            <a:off x="562708" y="140677"/>
            <a:ext cx="10857913" cy="74558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E45B53D5-BD96-4472-89A6-691922B274A8}"/>
              </a:ext>
            </a:extLst>
          </p:cNvPr>
          <p:cNvSpPr txBox="1"/>
          <p:nvPr/>
        </p:nvSpPr>
        <p:spPr>
          <a:xfrm>
            <a:off x="604908" y="1181685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54D3B459-0D09-48F5-B940-379378D69737}"/>
              </a:ext>
            </a:extLst>
          </p:cNvPr>
          <p:cNvSpPr txBox="1"/>
          <p:nvPr/>
        </p:nvSpPr>
        <p:spPr>
          <a:xfrm>
            <a:off x="6876754" y="1193409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7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E3BD34FF-CDC3-4334-8ABE-1A267BF79B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57" t="42735" r="7295" b="35731"/>
          <a:stretch/>
        </p:blipFill>
        <p:spPr>
          <a:xfrm>
            <a:off x="194870" y="3132944"/>
            <a:ext cx="11467477" cy="326785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029C5431-8331-4E7B-83D8-BACDA53B3C22}"/>
              </a:ext>
            </a:extLst>
          </p:cNvPr>
          <p:cNvSpPr txBox="1"/>
          <p:nvPr/>
        </p:nvSpPr>
        <p:spPr>
          <a:xfrm>
            <a:off x="410036" y="1301607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2BFBB7CD-37D8-424E-AA18-E6F52E2F74C0}"/>
              </a:ext>
            </a:extLst>
          </p:cNvPr>
          <p:cNvSpPr txBox="1"/>
          <p:nvPr/>
        </p:nvSpPr>
        <p:spPr>
          <a:xfrm>
            <a:off x="8525672" y="1433252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1BDCA697-50B6-4CB7-B64A-A2B4861A33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64" t="23951" r="23133" b="70418"/>
          <a:stretch/>
        </p:blipFill>
        <p:spPr>
          <a:xfrm>
            <a:off x="764498" y="434715"/>
            <a:ext cx="8304551" cy="85444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6BBABBCE-7FBD-451E-AD10-CCF87E125F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39" t="35285" r="43913" b="55679"/>
          <a:stretch/>
        </p:blipFill>
        <p:spPr>
          <a:xfrm>
            <a:off x="1768839" y="2023672"/>
            <a:ext cx="6610661" cy="1109272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794CE689-0E37-40E7-8E35-AE4106F6EE8E}"/>
              </a:ext>
            </a:extLst>
          </p:cNvPr>
          <p:cNvCxnSpPr/>
          <p:nvPr/>
        </p:nvCxnSpPr>
        <p:spPr>
          <a:xfrm>
            <a:off x="8409016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21172C3-C937-46D3-84F9-2D2A421ACE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314793" y="2038661"/>
            <a:ext cx="1456543" cy="112426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2061B7C4-FE46-41E7-B532-0A1F4C058B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8456950" y="2053651"/>
            <a:ext cx="3220388" cy="106680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303095A1-0DD7-4E77-8363-8DF31BFC5B5C}"/>
              </a:ext>
            </a:extLst>
          </p:cNvPr>
          <p:cNvSpPr txBox="1"/>
          <p:nvPr/>
        </p:nvSpPr>
        <p:spPr>
          <a:xfrm>
            <a:off x="464695" y="2338467"/>
            <a:ext cx="70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Wh</a:t>
            </a:r>
            <a:endParaRPr lang="es-MX" sz="28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DA787550-0FA6-4095-AC46-C9709FD442AC}"/>
              </a:ext>
            </a:extLst>
          </p:cNvPr>
          <p:cNvSpPr txBox="1"/>
          <p:nvPr/>
        </p:nvSpPr>
        <p:spPr>
          <a:xfrm>
            <a:off x="8486931" y="2310985"/>
            <a:ext cx="3087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  </a:t>
            </a:r>
            <a:r>
              <a:rPr lang="es-MX" sz="2800" b="1" dirty="0" err="1"/>
              <a:t>verb</a:t>
            </a:r>
            <a:r>
              <a:rPr lang="es-MX" sz="2800" b="1" dirty="0"/>
              <a:t>  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57021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"/>
          <p:cNvSpPr/>
          <p:nvPr/>
        </p:nvSpPr>
        <p:spPr>
          <a:xfrm>
            <a:off x="796960" y="87496"/>
            <a:ext cx="10352400" cy="717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>
                <a:solidFill>
                  <a:srgbClr val="0070C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Write negative sentences</a:t>
            </a:r>
            <a:endParaRPr sz="3600">
              <a:solidFill>
                <a:srgbClr val="0070C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MX" sz="32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 ______</a:t>
            </a:r>
            <a:r>
              <a:rPr lang="es-MX" sz="3200">
                <a:latin typeface="Source Sans Pro"/>
                <a:ea typeface="Source Sans Pro"/>
                <a:cs typeface="Source Sans Pro"/>
                <a:sym typeface="Source Sans Pro"/>
              </a:rPr>
              <a:t>don’t clean</a:t>
            </a:r>
            <a:r>
              <a:rPr lang="es-MX" sz="32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__my  bedroom.(not-clean)</a:t>
            </a:r>
            <a:endParaRPr/>
          </a:p>
          <a:p>
            <a:pPr indent="0" lvl="0" marL="0" marR="0" rtl="0" algn="l">
              <a:lnSpc>
                <a:spcPct val="2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MX" sz="32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Mary ___</a:t>
            </a:r>
            <a:r>
              <a:rPr lang="es-MX" sz="3200">
                <a:latin typeface="Source Sans Pro"/>
                <a:ea typeface="Source Sans Pro"/>
                <a:cs typeface="Source Sans Pro"/>
                <a:sym typeface="Source Sans Pro"/>
              </a:rPr>
              <a:t>doesnt eat</a:t>
            </a:r>
            <a:r>
              <a:rPr lang="es-MX" sz="32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_ in the kitchen (not-eat)</a:t>
            </a:r>
            <a:endParaRPr/>
          </a:p>
          <a:p>
            <a:pPr indent="0" lvl="0" marL="0" marR="0" rtl="0" algn="l">
              <a:lnSpc>
                <a:spcPct val="2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MX" sz="32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My father ____</a:t>
            </a:r>
            <a:r>
              <a:rPr lang="es-MX" sz="3200">
                <a:latin typeface="Source Sans Pro"/>
                <a:ea typeface="Source Sans Pro"/>
                <a:cs typeface="Source Sans Pro"/>
                <a:sym typeface="Source Sans Pro"/>
              </a:rPr>
              <a:t>doesnt watch</a:t>
            </a:r>
            <a:r>
              <a:rPr lang="es-MX" sz="32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_ TV in the livingroom (not-watch)</a:t>
            </a:r>
            <a:endParaRPr/>
          </a:p>
          <a:p>
            <a:pPr indent="0" lvl="0" marL="0" marR="0" rtl="0" algn="l">
              <a:lnSpc>
                <a:spcPct val="2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MX" sz="32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They ___</a:t>
            </a:r>
            <a:r>
              <a:rPr lang="es-MX" sz="3200">
                <a:latin typeface="Source Sans Pro"/>
                <a:ea typeface="Source Sans Pro"/>
                <a:cs typeface="Source Sans Pro"/>
                <a:sym typeface="Source Sans Pro"/>
              </a:rPr>
              <a:t>don’t play </a:t>
            </a:r>
            <a:r>
              <a:rPr lang="es-MX" sz="32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_ with the dog in the yard (not-play)</a:t>
            </a:r>
            <a:endParaRPr/>
          </a:p>
          <a:p>
            <a:pPr indent="0" lvl="0" marL="0" marR="0" rtl="0" algn="l">
              <a:lnSpc>
                <a:spcPct val="2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MX" sz="32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We __</a:t>
            </a:r>
            <a:r>
              <a:rPr lang="es-MX" sz="3200">
                <a:latin typeface="Source Sans Pro"/>
                <a:ea typeface="Source Sans Pro"/>
                <a:cs typeface="Source Sans Pro"/>
                <a:sym typeface="Source Sans Pro"/>
              </a:rPr>
              <a:t>don’t go</a:t>
            </a:r>
            <a:r>
              <a:rPr lang="es-MX" sz="32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to bed early (not-go)</a:t>
            </a:r>
            <a:endParaRPr/>
          </a:p>
          <a:p>
            <a:pPr indent="0" lvl="0" marL="0" marR="0" rtl="0" algn="l">
              <a:lnSpc>
                <a:spcPct val="2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MX" sz="32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Albert </a:t>
            </a:r>
            <a:r>
              <a:rPr lang="es-MX" sz="3200">
                <a:latin typeface="Source Sans Pro"/>
                <a:ea typeface="Source Sans Pro"/>
                <a:cs typeface="Source Sans Pro"/>
                <a:sym typeface="Source Sans Pro"/>
              </a:rPr>
              <a:t>doesn’t  keep</a:t>
            </a:r>
            <a:r>
              <a:rPr lang="es-MX" sz="32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 his car in the garage (not-keep)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>
            <a:off x="264694" y="288265"/>
            <a:ext cx="11526300" cy="61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Answer the following questions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s-MX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you live in a house or an apartment?...................</a:t>
            </a:r>
            <a:r>
              <a:rPr lang="es-MX" sz="2400">
                <a:solidFill>
                  <a:schemeClr val="dk1"/>
                </a:solidFill>
              </a:rPr>
              <a:t>No, I don’t live in an apartment</a:t>
            </a:r>
            <a:r>
              <a:rPr lang="es-MX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.....................</a:t>
            </a:r>
            <a:endParaRPr/>
          </a:p>
          <a:p>
            <a:pPr indent="-342900" lvl="0" marL="342900" marR="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lang="es-MX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you like your house?  </a:t>
            </a:r>
            <a:r>
              <a:rPr lang="es-MX" sz="2400">
                <a:solidFill>
                  <a:schemeClr val="dk1"/>
                </a:solidFill>
              </a:rPr>
              <a:t>Yes, I do </a:t>
            </a:r>
            <a:r>
              <a:rPr lang="es-MX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................................</a:t>
            </a:r>
            <a:endParaRPr/>
          </a:p>
          <a:p>
            <a:pPr indent="-342900" lvl="0" marL="342900" marR="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lang="es-MX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Does your brother has his own bedroom</a:t>
            </a:r>
            <a:r>
              <a:rPr lang="es-MX" sz="2400">
                <a:solidFill>
                  <a:schemeClr val="dk1"/>
                </a:solidFill>
              </a:rPr>
              <a:t>? Yes, My brother has his own bedroon</a:t>
            </a:r>
            <a:endParaRPr/>
          </a:p>
          <a:p>
            <a:pPr indent="-342900" lvl="0" marL="342900" marR="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lang="es-MX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Does your house have a yard/ swimming pool/ a nice view/etc..?..</a:t>
            </a:r>
            <a:r>
              <a:rPr lang="es-MX" sz="2400">
                <a:solidFill>
                  <a:schemeClr val="dk1"/>
                </a:solidFill>
              </a:rPr>
              <a:t>No ir doesn’t</a:t>
            </a:r>
            <a:r>
              <a:rPr lang="es-MX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...</a:t>
            </a:r>
            <a:endParaRPr/>
          </a:p>
          <a:p>
            <a:pPr indent="-342900" lvl="0" marL="342900" marR="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lang="es-MX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do you live? </a:t>
            </a:r>
            <a:r>
              <a:rPr lang="es-MX" sz="2400">
                <a:solidFill>
                  <a:schemeClr val="dk1"/>
                </a:solidFill>
              </a:rPr>
              <a:t>I live in a house </a:t>
            </a:r>
            <a:endParaRPr/>
          </a:p>
          <a:p>
            <a:pPr indent="-342900" lvl="0" marL="342900" marR="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lang="es-MX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does your brother sleep? He sl</a:t>
            </a:r>
            <a:r>
              <a:rPr lang="es-MX" sz="2400">
                <a:solidFill>
                  <a:schemeClr val="dk1"/>
                </a:solidFill>
              </a:rPr>
              <a:t>eeps in his bedroom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