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Props+xml" PartName="/ppt/presProps1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</p:sldIdLst>
  <p:sldSz cy="6858000" cx="12192000"/>
  <p:notesSz cx="6858000" cy="9144000"/>
  <p:defaultTextStyle>
    <a:defPPr lvl="0">
      <a:defRPr lang="es-MX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28/02/2020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"/>
          <p:cNvSpPr/>
          <p:nvPr/>
        </p:nvSpPr>
        <p:spPr>
          <a:xfrm>
            <a:off x="796960" y="87496"/>
            <a:ext cx="10352400" cy="71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>
                <a:solidFill>
                  <a:srgbClr val="0070C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Write negative sentences</a:t>
            </a:r>
            <a:endParaRPr sz="3600">
              <a:solidFill>
                <a:srgbClr val="0070C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MX" sz="32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 ______</a:t>
            </a:r>
            <a:r>
              <a:rPr lang="es-MX" sz="3200">
                <a:latin typeface="Source Sans Pro"/>
                <a:ea typeface="Source Sans Pro"/>
                <a:cs typeface="Source Sans Pro"/>
                <a:sym typeface="Source Sans Pro"/>
              </a:rPr>
              <a:t>don’t clean</a:t>
            </a:r>
            <a:r>
              <a:rPr lang="es-MX" sz="32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__my  bedroom.(not-clean)</a:t>
            </a:r>
            <a:endParaRPr/>
          </a:p>
          <a:p>
            <a:pPr indent="0" lvl="0" marL="0" marR="0" rtl="0" algn="l">
              <a:lnSpc>
                <a:spcPct val="2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MX" sz="32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Mary ___</a:t>
            </a:r>
            <a:r>
              <a:rPr lang="es-MX" sz="3200">
                <a:latin typeface="Source Sans Pro"/>
                <a:ea typeface="Source Sans Pro"/>
                <a:cs typeface="Source Sans Pro"/>
                <a:sym typeface="Source Sans Pro"/>
              </a:rPr>
              <a:t>doesnt eat</a:t>
            </a:r>
            <a:r>
              <a:rPr lang="es-MX" sz="32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_ in the kitchen (not-eat)</a:t>
            </a:r>
            <a:endParaRPr/>
          </a:p>
          <a:p>
            <a:pPr indent="0" lvl="0" marL="0" marR="0" rtl="0" algn="l">
              <a:lnSpc>
                <a:spcPct val="2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MX" sz="32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My father ____</a:t>
            </a:r>
            <a:r>
              <a:rPr lang="es-MX" sz="3200">
                <a:latin typeface="Source Sans Pro"/>
                <a:ea typeface="Source Sans Pro"/>
                <a:cs typeface="Source Sans Pro"/>
                <a:sym typeface="Source Sans Pro"/>
              </a:rPr>
              <a:t>doesnt watch</a:t>
            </a:r>
            <a:r>
              <a:rPr lang="es-MX" sz="32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_ TV in the livingroom (not-watch)</a:t>
            </a:r>
            <a:endParaRPr/>
          </a:p>
          <a:p>
            <a:pPr indent="0" lvl="0" marL="0" marR="0" rtl="0" algn="l">
              <a:lnSpc>
                <a:spcPct val="2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MX" sz="32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They ___</a:t>
            </a:r>
            <a:r>
              <a:rPr lang="es-MX" sz="3200">
                <a:latin typeface="Source Sans Pro"/>
                <a:ea typeface="Source Sans Pro"/>
                <a:cs typeface="Source Sans Pro"/>
                <a:sym typeface="Source Sans Pro"/>
              </a:rPr>
              <a:t>don’t play </a:t>
            </a:r>
            <a:r>
              <a:rPr lang="es-MX" sz="32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_ with the dog in the yard (not-play)</a:t>
            </a:r>
            <a:endParaRPr/>
          </a:p>
          <a:p>
            <a:pPr indent="0" lvl="0" marL="0" marR="0" rtl="0" algn="l">
              <a:lnSpc>
                <a:spcPct val="2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MX" sz="32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We __</a:t>
            </a:r>
            <a:r>
              <a:rPr lang="es-MX" sz="3200">
                <a:latin typeface="Source Sans Pro"/>
                <a:ea typeface="Source Sans Pro"/>
                <a:cs typeface="Source Sans Pro"/>
                <a:sym typeface="Source Sans Pro"/>
              </a:rPr>
              <a:t>don’t go</a:t>
            </a:r>
            <a:r>
              <a:rPr lang="es-MX" sz="32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to bed early (not-go)</a:t>
            </a:r>
            <a:endParaRPr/>
          </a:p>
          <a:p>
            <a:pPr indent="0" lvl="0" marL="0" marR="0" rtl="0" algn="l">
              <a:lnSpc>
                <a:spcPct val="2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s-MX" sz="32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Albert </a:t>
            </a:r>
            <a:r>
              <a:rPr lang="es-MX" sz="3200">
                <a:latin typeface="Source Sans Pro"/>
                <a:ea typeface="Source Sans Pro"/>
                <a:cs typeface="Source Sans Pro"/>
                <a:sym typeface="Source Sans Pro"/>
              </a:rPr>
              <a:t>doesn’t  keep</a:t>
            </a:r>
            <a:r>
              <a:rPr lang="es-MX" sz="32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 his car in the garage (not-keep)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264694" y="288265"/>
            <a:ext cx="11526300" cy="61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Answer the following questions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s-MX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you live in a house or an apartment?...................</a:t>
            </a:r>
            <a:r>
              <a:rPr lang="es-MX" sz="2400">
                <a:solidFill>
                  <a:schemeClr val="dk1"/>
                </a:solidFill>
              </a:rPr>
              <a:t>No, I don’t live in an apartment</a:t>
            </a:r>
            <a:r>
              <a:rPr lang="es-MX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.....................</a:t>
            </a:r>
            <a:endParaRPr/>
          </a:p>
          <a:p>
            <a:pPr indent="-342900" lvl="0" marL="342900" marR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s-MX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you like your house?  </a:t>
            </a:r>
            <a:r>
              <a:rPr lang="es-MX" sz="2400">
                <a:solidFill>
                  <a:schemeClr val="dk1"/>
                </a:solidFill>
              </a:rPr>
              <a:t>Yes, I do </a:t>
            </a:r>
            <a:r>
              <a:rPr lang="es-MX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................................</a:t>
            </a:r>
            <a:endParaRPr/>
          </a:p>
          <a:p>
            <a:pPr indent="-342900" lvl="0" marL="342900" marR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s-MX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Does your brother has his own bedroom</a:t>
            </a:r>
            <a:r>
              <a:rPr lang="es-MX" sz="2400">
                <a:solidFill>
                  <a:schemeClr val="dk1"/>
                </a:solidFill>
              </a:rPr>
              <a:t>? Yes, My brother has his own bedroon</a:t>
            </a:r>
            <a:endParaRPr/>
          </a:p>
          <a:p>
            <a:pPr indent="-342900" lvl="0" marL="342900" marR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s-MX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Does your house have a yard/ swimming pool/ a nice view/etc..?..</a:t>
            </a:r>
            <a:r>
              <a:rPr lang="es-MX" sz="2400">
                <a:solidFill>
                  <a:schemeClr val="dk1"/>
                </a:solidFill>
              </a:rPr>
              <a:t>No ir doesn’t</a:t>
            </a:r>
            <a:r>
              <a:rPr lang="es-MX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  <a:endParaRPr/>
          </a:p>
          <a:p>
            <a:pPr indent="-342900" lvl="0" marL="342900" marR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s-MX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do you live? </a:t>
            </a:r>
            <a:r>
              <a:rPr lang="es-MX" sz="2400">
                <a:solidFill>
                  <a:schemeClr val="dk1"/>
                </a:solidFill>
              </a:rPr>
              <a:t>I live in a house </a:t>
            </a:r>
            <a:endParaRPr/>
          </a:p>
          <a:p>
            <a:pPr indent="-342900" lvl="0" marL="342900" marR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s-MX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does your brother sleep? He sl</a:t>
            </a:r>
            <a:r>
              <a:rPr lang="es-MX" sz="2400">
                <a:solidFill>
                  <a:schemeClr val="dk1"/>
                </a:solidFill>
              </a:rPr>
              <a:t>eeps in his bedroom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