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274446" y="152811"/>
            <a:ext cx="11447749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to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?...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live in a house........................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.Yes, I do 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bedroom? Yes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he does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..?..No, it does 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..I live in a house ..........................................................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.My brother has own bedroom..........................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3</cp:revision>
  <dcterms:created xsi:type="dcterms:W3CDTF">2020-02-28T15:19:10Z</dcterms:created>
  <dcterms:modified xsi:type="dcterms:W3CDTF">2020-03-13T14:08:19Z</dcterms:modified>
</cp:coreProperties>
</file>