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267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7518405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US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 clean</a:t>
            </a:r>
            <a:r>
              <a:rPr lang="es-MX" sz="3200" u="sng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my 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bedroom.(not-clean)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US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 eat</a:t>
            </a:r>
            <a:r>
              <a:rPr lang="es-MX" sz="3200" u="sng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the kitchen (not-eat)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My father </a:t>
            </a:r>
            <a:r>
              <a:rPr lang="es-US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 watch</a:t>
            </a:r>
            <a:r>
              <a:rPr lang="es-US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TV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the livingroom (not-watch)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They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US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 play</a:t>
            </a:r>
            <a:r>
              <a:rPr lang="es-MX" sz="3200" u="sng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with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the dog in the yard (not-play)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We </a:t>
            </a:r>
            <a:r>
              <a:rPr lang="es-US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 go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to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bed early (not-go)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US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 keep</a:t>
            </a:r>
            <a:r>
              <a:rPr lang="es-MX" sz="3200" u="sng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his car in the garage (not-keep)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</a:t>
            </a:r>
            <a:r>
              <a:rPr lang="es-US" sz="2400" dirty="0">
                <a:latin typeface="Arial" panose="020B0604020202020204" pitchFamily="34" charset="0"/>
                <a:cs typeface="Arial" panose="020B0604020202020204" pitchFamily="34" charset="0"/>
              </a:rPr>
              <a:t>a house or an apartament</a:t>
            </a:r>
            <a:r>
              <a:rPr lang="es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US" sz="2400" u="sng" dirty="0">
                <a:latin typeface="Arial" panose="020B0604020202020204" pitchFamily="34" charset="0"/>
                <a:cs typeface="Arial" panose="020B0604020202020204" pitchFamily="34" charset="0"/>
              </a:rPr>
              <a:t>live in a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endParaRPr lang="es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like your house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 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Yes </a:t>
            </a:r>
            <a:r>
              <a:rPr lang="es-US" sz="2400" u="sng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endParaRPr lang="es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brother has his own bedroom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 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Yes </a:t>
            </a:r>
            <a:r>
              <a:rPr lang="es-US" sz="2400" u="sng" dirty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endParaRPr lang="es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house have a yard/ swimming pool/ a nice view/etc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..?  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Yes </a:t>
            </a:r>
            <a:r>
              <a:rPr lang="es-US" sz="2400" u="sng" dirty="0">
                <a:latin typeface="Arial" panose="020B0604020202020204" pitchFamily="34" charset="0"/>
                <a:cs typeface="Arial" panose="020B0604020202020204" pitchFamily="34" charset="0"/>
              </a:rPr>
              <a:t>there are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endParaRPr lang="es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s-US" sz="2400" u="sng" dirty="0">
                <a:latin typeface="Arial" panose="020B0604020202020204" pitchFamily="34" charset="0"/>
                <a:cs typeface="Arial" panose="020B0604020202020204" pitchFamily="34" charset="0"/>
              </a:rPr>
              <a:t>you live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downtown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s-US" sz="2400" u="sng" dirty="0">
                <a:latin typeface="Arial" panose="020B0604020202020204" pitchFamily="34" charset="0"/>
                <a:cs typeface="Arial" panose="020B0604020202020204" pitchFamily="34" charset="0"/>
              </a:rPr>
              <a:t>, there </a:t>
            </a:r>
            <a:r>
              <a:rPr lang="es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isn’t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100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PAOLA DAVILA</cp:lastModifiedBy>
  <cp:revision>4</cp:revision>
  <dcterms:created xsi:type="dcterms:W3CDTF">2020-02-28T15:19:10Z</dcterms:created>
  <dcterms:modified xsi:type="dcterms:W3CDTF">2020-03-13T21:57:08Z</dcterms:modified>
</cp:coreProperties>
</file>