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10352514" cy="71711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________________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___________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 TV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Albert _________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343891" y="886691"/>
            <a:ext cx="199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Don´t</a:t>
            </a:r>
            <a:r>
              <a:rPr lang="es-MX" dirty="0" smtClean="0"/>
              <a:t> </a:t>
            </a:r>
            <a:r>
              <a:rPr lang="es-MX" dirty="0" err="1" smtClean="0"/>
              <a:t>clean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1787236" y="2055218"/>
            <a:ext cx="199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Doesn´t</a:t>
            </a:r>
            <a:r>
              <a:rPr lang="es-MX" dirty="0" smtClean="0"/>
              <a:t> </a:t>
            </a:r>
            <a:r>
              <a:rPr lang="es-MX" dirty="0" err="1" smtClean="0"/>
              <a:t>eat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2341418" y="3039079"/>
            <a:ext cx="199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Doesn´t</a:t>
            </a:r>
            <a:r>
              <a:rPr lang="es-MX" dirty="0" smtClean="0"/>
              <a:t> </a:t>
            </a:r>
            <a:r>
              <a:rPr lang="es-MX" dirty="0" err="1" smtClean="0"/>
              <a:t>watch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787236" y="3980357"/>
            <a:ext cx="199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Don´t</a:t>
            </a:r>
            <a:r>
              <a:rPr lang="es-MX" dirty="0" smtClean="0"/>
              <a:t> </a:t>
            </a:r>
            <a:r>
              <a:rPr lang="es-MX" dirty="0" err="1" smtClean="0"/>
              <a:t>play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1496290" y="5006801"/>
            <a:ext cx="199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Don´t</a:t>
            </a:r>
            <a:r>
              <a:rPr lang="es-MX" dirty="0" smtClean="0"/>
              <a:t> </a:t>
            </a:r>
            <a:r>
              <a:rPr lang="es-MX" dirty="0" err="1" smtClean="0"/>
              <a:t>go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1787236" y="6013364"/>
            <a:ext cx="199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Doesn´t</a:t>
            </a:r>
            <a:r>
              <a:rPr lang="es-MX" dirty="0" smtClean="0"/>
              <a:t> </a:t>
            </a:r>
            <a:r>
              <a:rPr lang="es-MX" dirty="0" err="1" smtClean="0"/>
              <a:t>keep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288265"/>
            <a:ext cx="1152625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apartment?................................................................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like your house?  .......................................................................................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brother has his own bedroom?.............................................................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house have a yard/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a nice view/etc..?...........................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 you live? ................................................................................................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sleep? ............................................................................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428507" y="1182946"/>
            <a:ext cx="371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 do </a:t>
            </a:r>
            <a:r>
              <a:rPr lang="es-MX" dirty="0" err="1" smtClean="0"/>
              <a:t>live</a:t>
            </a:r>
            <a:r>
              <a:rPr lang="es-MX" dirty="0" smtClean="0"/>
              <a:t> in a </a:t>
            </a:r>
            <a:r>
              <a:rPr lang="es-MX" dirty="0" err="1" smtClean="0"/>
              <a:t>house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4391889" y="2077627"/>
            <a:ext cx="371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Yes i do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6580907" y="2981310"/>
            <a:ext cx="371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Yes he </a:t>
            </a:r>
            <a:r>
              <a:rPr lang="es-MX" dirty="0" err="1" smtClean="0"/>
              <a:t>does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9684325" y="3884993"/>
            <a:ext cx="371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No, he </a:t>
            </a:r>
            <a:r>
              <a:rPr lang="es-MX" dirty="0" err="1" smtClean="0"/>
              <a:t>doesn´t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3685307" y="4817250"/>
            <a:ext cx="371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 do </a:t>
            </a:r>
            <a:r>
              <a:rPr lang="es-MX" dirty="0" err="1" smtClean="0"/>
              <a:t>live</a:t>
            </a:r>
            <a:r>
              <a:rPr lang="es-MX" dirty="0" smtClean="0"/>
              <a:t> in a </a:t>
            </a:r>
            <a:r>
              <a:rPr lang="es-MX" dirty="0" err="1" smtClean="0"/>
              <a:t>house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5333998" y="5720933"/>
            <a:ext cx="371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He </a:t>
            </a:r>
            <a:r>
              <a:rPr lang="es-MX" dirty="0" err="1" smtClean="0"/>
              <a:t>does</a:t>
            </a:r>
            <a:r>
              <a:rPr lang="es-MX" dirty="0" smtClean="0"/>
              <a:t> </a:t>
            </a:r>
            <a:r>
              <a:rPr lang="es-MX" dirty="0" err="1" smtClean="0"/>
              <a:t>sleep</a:t>
            </a:r>
            <a:r>
              <a:rPr lang="es-MX" dirty="0" smtClean="0"/>
              <a:t> in the </a:t>
            </a:r>
            <a:r>
              <a:rPr lang="es-MX" dirty="0" err="1" smtClean="0"/>
              <a:t>bedroom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120</Words>
  <Application>Microsoft Office PowerPoint</Application>
  <PresentationFormat>Panorámica</PresentationFormat>
  <Paragraphs>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Claudia Mata Rodriguez</cp:lastModifiedBy>
  <cp:revision>2</cp:revision>
  <dcterms:created xsi:type="dcterms:W3CDTF">2020-02-28T15:19:10Z</dcterms:created>
  <dcterms:modified xsi:type="dcterms:W3CDTF">2020-03-09T03:54:58Z</dcterms:modified>
</cp:coreProperties>
</file>