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544" autoAdjust="0"/>
    <p:restoredTop sz="94660"/>
  </p:normalViewPr>
  <p:slideViewPr>
    <p:cSldViewPr snapToGrid="0">
      <p:cViewPr varScale="1">
        <p:scale>
          <a:sx n="73" d="100"/>
          <a:sy n="73" d="100"/>
        </p:scale>
        <p:origin x="-354" y="-4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D31A6-4B65-463F-8D93-2B1DF6223B3E}" type="datetimeFigureOut">
              <a:rPr lang="es-MX" smtClean="0"/>
              <a:pPr/>
              <a:t>08/03/2020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D0FE9-6791-4BF9-9154-DD51819A1933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40740359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D31A6-4B65-463F-8D93-2B1DF6223B3E}" type="datetimeFigureOut">
              <a:rPr lang="es-MX" smtClean="0"/>
              <a:pPr/>
              <a:t>08/03/2020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D0FE9-6791-4BF9-9154-DD51819A1933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13534761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D31A6-4B65-463F-8D93-2B1DF6223B3E}" type="datetimeFigureOut">
              <a:rPr lang="es-MX" smtClean="0"/>
              <a:pPr/>
              <a:t>08/03/2020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D0FE9-6791-4BF9-9154-DD51819A1933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39190125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D31A6-4B65-463F-8D93-2B1DF6223B3E}" type="datetimeFigureOut">
              <a:rPr lang="es-MX" smtClean="0"/>
              <a:pPr/>
              <a:t>08/03/2020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D0FE9-6791-4BF9-9154-DD51819A1933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16369242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D31A6-4B65-463F-8D93-2B1DF6223B3E}" type="datetimeFigureOut">
              <a:rPr lang="es-MX" smtClean="0"/>
              <a:pPr/>
              <a:t>08/03/2020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D0FE9-6791-4BF9-9154-DD51819A1933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33647748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D31A6-4B65-463F-8D93-2B1DF6223B3E}" type="datetimeFigureOut">
              <a:rPr lang="es-MX" smtClean="0"/>
              <a:pPr/>
              <a:t>08/03/2020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D0FE9-6791-4BF9-9154-DD51819A1933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3505022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D31A6-4B65-463F-8D93-2B1DF6223B3E}" type="datetimeFigureOut">
              <a:rPr lang="es-MX" smtClean="0"/>
              <a:pPr/>
              <a:t>08/03/2020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D0FE9-6791-4BF9-9154-DD51819A1933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35924298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D31A6-4B65-463F-8D93-2B1DF6223B3E}" type="datetimeFigureOut">
              <a:rPr lang="es-MX" smtClean="0"/>
              <a:pPr/>
              <a:t>08/03/2020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D0FE9-6791-4BF9-9154-DD51819A1933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7889178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D31A6-4B65-463F-8D93-2B1DF6223B3E}" type="datetimeFigureOut">
              <a:rPr lang="es-MX" smtClean="0"/>
              <a:pPr/>
              <a:t>08/03/2020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D0FE9-6791-4BF9-9154-DD51819A1933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21475315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D31A6-4B65-463F-8D93-2B1DF6223B3E}" type="datetimeFigureOut">
              <a:rPr lang="es-MX" smtClean="0"/>
              <a:pPr/>
              <a:t>08/03/2020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D0FE9-6791-4BF9-9154-DD51819A1933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10009096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D31A6-4B65-463F-8D93-2B1DF6223B3E}" type="datetimeFigureOut">
              <a:rPr lang="es-MX" smtClean="0"/>
              <a:pPr/>
              <a:t>08/03/2020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D0FE9-6791-4BF9-9154-DD51819A1933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40191896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4D31A6-4B65-463F-8D93-2B1DF6223B3E}" type="datetimeFigureOut">
              <a:rPr lang="es-MX" smtClean="0"/>
              <a:pPr/>
              <a:t>08/03/2020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8D0FE9-6791-4BF9-9154-DD51819A1933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13098080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>
            <a:extLst>
              <a:ext uri="{FF2B5EF4-FFF2-40B4-BE49-F238E27FC236}">
                <a16:creationId xmlns="" xmlns:a16="http://schemas.microsoft.com/office/drawing/2014/main" id="{7CC426C1-CEB3-4333-8538-F2CEB533BC96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/>
          <a:srcRect l="39317" t="24696" r="46265" b="45639"/>
          <a:stretch/>
        </p:blipFill>
        <p:spPr>
          <a:xfrm>
            <a:off x="3837488" y="704537"/>
            <a:ext cx="2803161" cy="2346307"/>
          </a:xfrm>
          <a:prstGeom prst="rect">
            <a:avLst/>
          </a:prstGeom>
        </p:spPr>
      </p:pic>
      <p:pic>
        <p:nvPicPr>
          <p:cNvPr id="3" name="Imagen 2">
            <a:extLst>
              <a:ext uri="{FF2B5EF4-FFF2-40B4-BE49-F238E27FC236}">
                <a16:creationId xmlns="" xmlns:a16="http://schemas.microsoft.com/office/drawing/2014/main" id="{3555B063-6011-4610-AA23-C866809A9D59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/>
          <a:srcRect l="26194" t="48415" r="52834" b="29219"/>
          <a:stretch/>
        </p:blipFill>
        <p:spPr>
          <a:xfrm>
            <a:off x="435868" y="4661941"/>
            <a:ext cx="5815032" cy="2106120"/>
          </a:xfrm>
          <a:prstGeom prst="rect">
            <a:avLst/>
          </a:prstGeom>
        </p:spPr>
      </p:pic>
      <p:sp>
        <p:nvSpPr>
          <p:cNvPr id="4" name="CuadroTexto 3">
            <a:extLst>
              <a:ext uri="{FF2B5EF4-FFF2-40B4-BE49-F238E27FC236}">
                <a16:creationId xmlns="" xmlns:a16="http://schemas.microsoft.com/office/drawing/2014/main" id="{D1346837-47CB-4A6E-A46D-51DBF46A7123}"/>
              </a:ext>
            </a:extLst>
          </p:cNvPr>
          <p:cNvSpPr txBox="1"/>
          <p:nvPr/>
        </p:nvSpPr>
        <p:spPr>
          <a:xfrm>
            <a:off x="707037" y="4124795"/>
            <a:ext cx="551644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800" b="1" dirty="0" err="1"/>
              <a:t>Subject</a:t>
            </a:r>
            <a:r>
              <a:rPr lang="es-MX" sz="2800" b="1" dirty="0"/>
              <a:t> + auxiliar-</a:t>
            </a:r>
            <a:r>
              <a:rPr lang="es-MX" sz="2800" b="1" dirty="0" err="1"/>
              <a:t>not</a:t>
            </a:r>
            <a:r>
              <a:rPr lang="es-MX" sz="2800" b="1" dirty="0"/>
              <a:t>  + </a:t>
            </a:r>
            <a:r>
              <a:rPr lang="es-MX" sz="2800" b="1" dirty="0" err="1"/>
              <a:t>verb</a:t>
            </a:r>
            <a:r>
              <a:rPr lang="es-MX" sz="2800" b="1" dirty="0"/>
              <a:t>  + </a:t>
            </a:r>
            <a:r>
              <a:rPr lang="es-MX" sz="2800" b="1" dirty="0" err="1"/>
              <a:t>Rest</a:t>
            </a:r>
            <a:endParaRPr lang="es-MX" sz="2800" b="1" dirty="0"/>
          </a:p>
        </p:txBody>
      </p:sp>
      <p:pic>
        <p:nvPicPr>
          <p:cNvPr id="5" name="Imagen 4">
            <a:extLst>
              <a:ext uri="{FF2B5EF4-FFF2-40B4-BE49-F238E27FC236}">
                <a16:creationId xmlns="" xmlns:a16="http://schemas.microsoft.com/office/drawing/2014/main" id="{8F15399B-A093-47D7-9700-E8F65B817323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/>
          <a:srcRect l="30240" t="18410" r="34203" b="74957"/>
          <a:stretch/>
        </p:blipFill>
        <p:spPr>
          <a:xfrm>
            <a:off x="479686" y="149902"/>
            <a:ext cx="6355829" cy="524656"/>
          </a:xfrm>
          <a:prstGeom prst="rect">
            <a:avLst/>
          </a:prstGeom>
        </p:spPr>
      </p:pic>
      <p:pic>
        <p:nvPicPr>
          <p:cNvPr id="6" name="Imagen 5">
            <a:extLst>
              <a:ext uri="{FF2B5EF4-FFF2-40B4-BE49-F238E27FC236}">
                <a16:creationId xmlns="" xmlns:a16="http://schemas.microsoft.com/office/drawing/2014/main" id="{0ABA26F1-7FFE-4FC7-A738-1C2E563A7784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/>
          <a:srcRect l="26944" t="31866" r="60486" b="47096"/>
          <a:stretch/>
        </p:blipFill>
        <p:spPr>
          <a:xfrm>
            <a:off x="584621" y="1274166"/>
            <a:ext cx="3267854" cy="1663908"/>
          </a:xfrm>
          <a:prstGeom prst="rect">
            <a:avLst/>
          </a:prstGeom>
        </p:spPr>
      </p:pic>
      <p:pic>
        <p:nvPicPr>
          <p:cNvPr id="7" name="Imagen 6">
            <a:extLst>
              <a:ext uri="{FF2B5EF4-FFF2-40B4-BE49-F238E27FC236}">
                <a16:creationId xmlns="" xmlns:a16="http://schemas.microsoft.com/office/drawing/2014/main" id="{EA4C0E5A-0002-4970-B9D6-AF28F9CE302B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/>
          <a:srcRect l="30245" t="23994" r="36146" b="68771"/>
          <a:stretch/>
        </p:blipFill>
        <p:spPr>
          <a:xfrm>
            <a:off x="689554" y="3357794"/>
            <a:ext cx="5066675" cy="599608"/>
          </a:xfrm>
          <a:prstGeom prst="rect">
            <a:avLst/>
          </a:prstGeom>
        </p:spPr>
      </p:pic>
      <p:pic>
        <p:nvPicPr>
          <p:cNvPr id="8" name="Imagen 7">
            <a:extLst>
              <a:ext uri="{FF2B5EF4-FFF2-40B4-BE49-F238E27FC236}">
                <a16:creationId xmlns="" xmlns:a16="http://schemas.microsoft.com/office/drawing/2014/main" id="{DABD709C-9038-4BAA-8FE0-01A85D564532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/>
          <a:srcRect l="46753" t="42816" r="33245" b="30361"/>
          <a:stretch/>
        </p:blipFill>
        <p:spPr>
          <a:xfrm>
            <a:off x="6190938" y="4137285"/>
            <a:ext cx="4137285" cy="2533338"/>
          </a:xfrm>
          <a:prstGeom prst="rect">
            <a:avLst/>
          </a:prstGeom>
        </p:spPr>
      </p:pic>
      <p:sp>
        <p:nvSpPr>
          <p:cNvPr id="9" name="CuadroTexto 8">
            <a:extLst>
              <a:ext uri="{FF2B5EF4-FFF2-40B4-BE49-F238E27FC236}">
                <a16:creationId xmlns="" xmlns:a16="http://schemas.microsoft.com/office/drawing/2014/main" id="{D804EF06-E084-4497-B29B-1317593FA24C}"/>
              </a:ext>
            </a:extLst>
          </p:cNvPr>
          <p:cNvSpPr txBox="1"/>
          <p:nvPr/>
        </p:nvSpPr>
        <p:spPr>
          <a:xfrm>
            <a:off x="589617" y="784487"/>
            <a:ext cx="328346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800" b="1" dirty="0" err="1"/>
              <a:t>Subject</a:t>
            </a:r>
            <a:r>
              <a:rPr lang="es-MX" sz="2800" b="1" dirty="0"/>
              <a:t> + </a:t>
            </a:r>
            <a:r>
              <a:rPr lang="es-MX" sz="2800" b="1" dirty="0" err="1"/>
              <a:t>verb</a:t>
            </a:r>
            <a:r>
              <a:rPr lang="es-MX" sz="2800" b="1" dirty="0"/>
              <a:t> + </a:t>
            </a:r>
            <a:r>
              <a:rPr lang="es-MX" sz="2800" b="1" dirty="0" err="1"/>
              <a:t>Rest</a:t>
            </a:r>
            <a:endParaRPr lang="es-MX" sz="2800" b="1" dirty="0"/>
          </a:p>
        </p:txBody>
      </p:sp>
    </p:spTree>
    <p:extLst>
      <p:ext uri="{BB962C8B-B14F-4D97-AF65-F5344CB8AC3E}">
        <p14:creationId xmlns:p14="http://schemas.microsoft.com/office/powerpoint/2010/main" xmlns="" val="25956416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>
            <a:extLst>
              <a:ext uri="{FF2B5EF4-FFF2-40B4-BE49-F238E27FC236}">
                <a16:creationId xmlns="" xmlns:a16="http://schemas.microsoft.com/office/drawing/2014/main" id="{19C41537-8069-4A4F-97DB-FE0F68B3DAB1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/>
          <a:srcRect l="26188" t="34007" r="19590" b="32669"/>
          <a:stretch/>
        </p:blipFill>
        <p:spPr>
          <a:xfrm>
            <a:off x="404733" y="1575582"/>
            <a:ext cx="11440263" cy="4975120"/>
          </a:xfrm>
          <a:prstGeom prst="rect">
            <a:avLst/>
          </a:prstGeom>
        </p:spPr>
      </p:pic>
      <p:cxnSp>
        <p:nvCxnSpPr>
          <p:cNvPr id="7" name="Conector recto 6">
            <a:extLst>
              <a:ext uri="{FF2B5EF4-FFF2-40B4-BE49-F238E27FC236}">
                <a16:creationId xmlns="" xmlns:a16="http://schemas.microsoft.com/office/drawing/2014/main" id="{7E0247CC-90F3-4E3E-BA58-AD6482904606}"/>
              </a:ext>
            </a:extLst>
          </p:cNvPr>
          <p:cNvCxnSpPr/>
          <p:nvPr/>
        </p:nvCxnSpPr>
        <p:spPr>
          <a:xfrm>
            <a:off x="6865034" y="1505243"/>
            <a:ext cx="0" cy="4825219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Imagen 7">
            <a:extLst>
              <a:ext uri="{FF2B5EF4-FFF2-40B4-BE49-F238E27FC236}">
                <a16:creationId xmlns="" xmlns:a16="http://schemas.microsoft.com/office/drawing/2014/main" id="{174E83EA-9CE7-4567-B9FA-61029F261ADF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/>
          <a:srcRect l="28948" t="27332" r="19590" b="67674"/>
          <a:stretch/>
        </p:blipFill>
        <p:spPr>
          <a:xfrm>
            <a:off x="562708" y="140677"/>
            <a:ext cx="10857913" cy="745588"/>
          </a:xfrm>
          <a:prstGeom prst="rect">
            <a:avLst/>
          </a:prstGeom>
        </p:spPr>
      </p:pic>
      <p:sp>
        <p:nvSpPr>
          <p:cNvPr id="9" name="CuadroTexto 8">
            <a:extLst>
              <a:ext uri="{FF2B5EF4-FFF2-40B4-BE49-F238E27FC236}">
                <a16:creationId xmlns="" xmlns:a16="http://schemas.microsoft.com/office/drawing/2014/main" id="{E45B53D5-BD96-4472-89A6-691922B274A8}"/>
              </a:ext>
            </a:extLst>
          </p:cNvPr>
          <p:cNvSpPr txBox="1"/>
          <p:nvPr/>
        </p:nvSpPr>
        <p:spPr>
          <a:xfrm>
            <a:off x="604908" y="1181685"/>
            <a:ext cx="17365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3200" b="1" dirty="0" err="1">
                <a:solidFill>
                  <a:srgbClr val="0070C0"/>
                </a:solidFill>
              </a:rPr>
              <a:t>Question</a:t>
            </a:r>
            <a:endParaRPr lang="es-MX" sz="3200" b="1" dirty="0">
              <a:solidFill>
                <a:srgbClr val="0070C0"/>
              </a:solidFill>
            </a:endParaRPr>
          </a:p>
        </p:txBody>
      </p:sp>
      <p:sp>
        <p:nvSpPr>
          <p:cNvPr id="10" name="CuadroTexto 9">
            <a:extLst>
              <a:ext uri="{FF2B5EF4-FFF2-40B4-BE49-F238E27FC236}">
                <a16:creationId xmlns="" xmlns:a16="http://schemas.microsoft.com/office/drawing/2014/main" id="{54D3B459-0D09-48F5-B940-379378D69737}"/>
              </a:ext>
            </a:extLst>
          </p:cNvPr>
          <p:cNvSpPr txBox="1"/>
          <p:nvPr/>
        </p:nvSpPr>
        <p:spPr>
          <a:xfrm>
            <a:off x="6876754" y="1193409"/>
            <a:ext cx="146989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3200" b="1" dirty="0" err="1">
                <a:solidFill>
                  <a:srgbClr val="0070C0"/>
                </a:solidFill>
              </a:rPr>
              <a:t>Answer</a:t>
            </a:r>
            <a:endParaRPr lang="es-MX" sz="32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214733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>
            <a:extLst>
              <a:ext uri="{FF2B5EF4-FFF2-40B4-BE49-F238E27FC236}">
                <a16:creationId xmlns="" xmlns:a16="http://schemas.microsoft.com/office/drawing/2014/main" id="{E3BD34FF-CDC3-4334-8ABE-1A267BF79B52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/>
          <a:srcRect l="26557" t="42735" r="7295" b="35731"/>
          <a:stretch/>
        </p:blipFill>
        <p:spPr>
          <a:xfrm>
            <a:off x="194870" y="3132944"/>
            <a:ext cx="11467477" cy="3267854"/>
          </a:xfrm>
          <a:prstGeom prst="rect">
            <a:avLst/>
          </a:prstGeom>
        </p:spPr>
      </p:pic>
      <p:sp>
        <p:nvSpPr>
          <p:cNvPr id="3" name="CuadroTexto 2">
            <a:extLst>
              <a:ext uri="{FF2B5EF4-FFF2-40B4-BE49-F238E27FC236}">
                <a16:creationId xmlns="" xmlns:a16="http://schemas.microsoft.com/office/drawing/2014/main" id="{029C5431-8331-4E7B-83D8-BACDA53B3C22}"/>
              </a:ext>
            </a:extLst>
          </p:cNvPr>
          <p:cNvSpPr txBox="1"/>
          <p:nvPr/>
        </p:nvSpPr>
        <p:spPr>
          <a:xfrm>
            <a:off x="410036" y="1301607"/>
            <a:ext cx="17365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3200" b="1" dirty="0" err="1">
                <a:solidFill>
                  <a:srgbClr val="0070C0"/>
                </a:solidFill>
              </a:rPr>
              <a:t>Question</a:t>
            </a:r>
            <a:endParaRPr lang="es-MX" sz="3200" b="1" dirty="0">
              <a:solidFill>
                <a:srgbClr val="0070C0"/>
              </a:solidFill>
            </a:endParaRPr>
          </a:p>
        </p:txBody>
      </p:sp>
      <p:sp>
        <p:nvSpPr>
          <p:cNvPr id="4" name="CuadroTexto 3">
            <a:extLst>
              <a:ext uri="{FF2B5EF4-FFF2-40B4-BE49-F238E27FC236}">
                <a16:creationId xmlns="" xmlns:a16="http://schemas.microsoft.com/office/drawing/2014/main" id="{2BFBB7CD-37D8-424E-AA18-E6F52E2F74C0}"/>
              </a:ext>
            </a:extLst>
          </p:cNvPr>
          <p:cNvSpPr txBox="1"/>
          <p:nvPr/>
        </p:nvSpPr>
        <p:spPr>
          <a:xfrm>
            <a:off x="8525672" y="1433252"/>
            <a:ext cx="146989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3200" b="1" dirty="0" err="1">
                <a:solidFill>
                  <a:srgbClr val="0070C0"/>
                </a:solidFill>
              </a:rPr>
              <a:t>Answer</a:t>
            </a:r>
            <a:endParaRPr lang="es-MX" sz="3200" b="1" dirty="0">
              <a:solidFill>
                <a:srgbClr val="0070C0"/>
              </a:solidFill>
            </a:endParaRPr>
          </a:p>
        </p:txBody>
      </p:sp>
      <p:pic>
        <p:nvPicPr>
          <p:cNvPr id="5" name="Imagen 4">
            <a:extLst>
              <a:ext uri="{FF2B5EF4-FFF2-40B4-BE49-F238E27FC236}">
                <a16:creationId xmlns="" xmlns:a16="http://schemas.microsoft.com/office/drawing/2014/main" id="{1BDCA697-50B6-4CB7-B64A-A2B4861A339A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/>
          <a:srcRect l="28964" t="23951" r="23133" b="70418"/>
          <a:stretch/>
        </p:blipFill>
        <p:spPr>
          <a:xfrm>
            <a:off x="764498" y="434715"/>
            <a:ext cx="8304551" cy="854440"/>
          </a:xfrm>
          <a:prstGeom prst="rect">
            <a:avLst/>
          </a:prstGeom>
        </p:spPr>
      </p:pic>
      <p:pic>
        <p:nvPicPr>
          <p:cNvPr id="6" name="Imagen 5">
            <a:extLst>
              <a:ext uri="{FF2B5EF4-FFF2-40B4-BE49-F238E27FC236}">
                <a16:creationId xmlns="" xmlns:a16="http://schemas.microsoft.com/office/drawing/2014/main" id="{6BBABBCE-7FBD-451E-AD10-CCF87E125F64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/>
          <a:srcRect l="27739" t="35285" r="43913" b="55679"/>
          <a:stretch/>
        </p:blipFill>
        <p:spPr>
          <a:xfrm>
            <a:off x="1768839" y="2023672"/>
            <a:ext cx="6610661" cy="1109272"/>
          </a:xfrm>
          <a:prstGeom prst="rect">
            <a:avLst/>
          </a:prstGeom>
        </p:spPr>
      </p:pic>
      <p:cxnSp>
        <p:nvCxnSpPr>
          <p:cNvPr id="7" name="Conector recto 6">
            <a:extLst>
              <a:ext uri="{FF2B5EF4-FFF2-40B4-BE49-F238E27FC236}">
                <a16:creationId xmlns="" xmlns:a16="http://schemas.microsoft.com/office/drawing/2014/main" id="{794CE689-0E37-40E7-8E35-AE4106F6EE8E}"/>
              </a:ext>
            </a:extLst>
          </p:cNvPr>
          <p:cNvCxnSpPr/>
          <p:nvPr/>
        </p:nvCxnSpPr>
        <p:spPr>
          <a:xfrm>
            <a:off x="8409016" y="1505243"/>
            <a:ext cx="0" cy="4825219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Imagen 7">
            <a:extLst>
              <a:ext uri="{FF2B5EF4-FFF2-40B4-BE49-F238E27FC236}">
                <a16:creationId xmlns="" xmlns:a16="http://schemas.microsoft.com/office/drawing/2014/main" id="{E21172C3-C937-46D3-84F9-2D2A421ACE97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/>
          <a:srcRect l="53055" t="36486" r="43913" b="55679"/>
          <a:stretch/>
        </p:blipFill>
        <p:spPr>
          <a:xfrm>
            <a:off x="314793" y="2038661"/>
            <a:ext cx="1456543" cy="1124264"/>
          </a:xfrm>
          <a:prstGeom prst="rect">
            <a:avLst/>
          </a:prstGeom>
        </p:spPr>
      </p:pic>
      <p:pic>
        <p:nvPicPr>
          <p:cNvPr id="9" name="Imagen 8">
            <a:extLst>
              <a:ext uri="{FF2B5EF4-FFF2-40B4-BE49-F238E27FC236}">
                <a16:creationId xmlns="" xmlns:a16="http://schemas.microsoft.com/office/drawing/2014/main" id="{2061B7C4-FE46-41E7-B532-0A1F4C058B14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/>
          <a:srcRect l="53055" t="36486" r="43913" b="55679"/>
          <a:stretch/>
        </p:blipFill>
        <p:spPr>
          <a:xfrm>
            <a:off x="8456950" y="2053651"/>
            <a:ext cx="3220388" cy="1066801"/>
          </a:xfrm>
          <a:prstGeom prst="rect">
            <a:avLst/>
          </a:prstGeom>
        </p:spPr>
      </p:pic>
      <p:sp>
        <p:nvSpPr>
          <p:cNvPr id="10" name="CuadroTexto 9">
            <a:extLst>
              <a:ext uri="{FF2B5EF4-FFF2-40B4-BE49-F238E27FC236}">
                <a16:creationId xmlns="" xmlns:a16="http://schemas.microsoft.com/office/drawing/2014/main" id="{303095A1-0DD7-4E77-8363-8DF31BFC5B5C}"/>
              </a:ext>
            </a:extLst>
          </p:cNvPr>
          <p:cNvSpPr txBox="1"/>
          <p:nvPr/>
        </p:nvSpPr>
        <p:spPr>
          <a:xfrm>
            <a:off x="464695" y="2338467"/>
            <a:ext cx="70243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800" b="1" dirty="0" err="1"/>
              <a:t>Wh</a:t>
            </a:r>
            <a:endParaRPr lang="es-MX" sz="2800" b="1" dirty="0"/>
          </a:p>
        </p:txBody>
      </p:sp>
      <p:sp>
        <p:nvSpPr>
          <p:cNvPr id="11" name="CuadroTexto 10">
            <a:extLst>
              <a:ext uri="{FF2B5EF4-FFF2-40B4-BE49-F238E27FC236}">
                <a16:creationId xmlns="" xmlns:a16="http://schemas.microsoft.com/office/drawing/2014/main" id="{DA787550-0FA6-4095-AC46-C9709FD442AC}"/>
              </a:ext>
            </a:extLst>
          </p:cNvPr>
          <p:cNvSpPr txBox="1"/>
          <p:nvPr/>
        </p:nvSpPr>
        <p:spPr>
          <a:xfrm>
            <a:off x="8486931" y="2310985"/>
            <a:ext cx="308789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800" b="1" dirty="0" err="1"/>
              <a:t>Subject</a:t>
            </a:r>
            <a:r>
              <a:rPr lang="es-MX" sz="2800" b="1" dirty="0"/>
              <a:t>   </a:t>
            </a:r>
            <a:r>
              <a:rPr lang="es-MX" sz="2800" b="1" dirty="0" err="1"/>
              <a:t>verb</a:t>
            </a:r>
            <a:r>
              <a:rPr lang="es-MX" sz="2800" b="1" dirty="0"/>
              <a:t>   </a:t>
            </a:r>
            <a:r>
              <a:rPr lang="es-MX" sz="2800" b="1" dirty="0" err="1"/>
              <a:t>Rest</a:t>
            </a:r>
            <a:endParaRPr lang="es-MX" sz="2800" b="1" dirty="0"/>
          </a:p>
        </p:txBody>
      </p:sp>
    </p:spTree>
    <p:extLst>
      <p:ext uri="{BB962C8B-B14F-4D97-AF65-F5344CB8AC3E}">
        <p14:creationId xmlns:p14="http://schemas.microsoft.com/office/powerpoint/2010/main" xmlns="" val="15702147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>
            <a:extLst>
              <a:ext uri="{FF2B5EF4-FFF2-40B4-BE49-F238E27FC236}">
                <a16:creationId xmlns="" xmlns:a16="http://schemas.microsoft.com/office/drawing/2014/main" id="{0BF21BA3-0957-4EF5-86E9-3CF0CE7D2E57}"/>
              </a:ext>
            </a:extLst>
          </p:cNvPr>
          <p:cNvSpPr/>
          <p:nvPr/>
        </p:nvSpPr>
        <p:spPr>
          <a:xfrm>
            <a:off x="796960" y="87496"/>
            <a:ext cx="11617860" cy="694036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2800" dirty="0" err="1">
                <a:solidFill>
                  <a:srgbClr val="0070C0"/>
                </a:solidFill>
                <a:latin typeface="Source Sans Pro" panose="020B0503030403020204" pitchFamily="34" charset="0"/>
              </a:rPr>
              <a:t>Write</a:t>
            </a:r>
            <a:r>
              <a:rPr lang="es-MX" sz="2800" dirty="0">
                <a:solidFill>
                  <a:srgbClr val="0070C0"/>
                </a:solidFill>
                <a:latin typeface="Source Sans Pro" panose="020B0503030403020204" pitchFamily="34" charset="0"/>
              </a:rPr>
              <a:t> </a:t>
            </a:r>
            <a:r>
              <a:rPr lang="es-MX" sz="2800" dirty="0" err="1">
                <a:solidFill>
                  <a:srgbClr val="0070C0"/>
                </a:solidFill>
                <a:latin typeface="Source Sans Pro" panose="020B0503030403020204" pitchFamily="34" charset="0"/>
              </a:rPr>
              <a:t>negative</a:t>
            </a:r>
            <a:r>
              <a:rPr lang="es-MX" sz="2800" dirty="0">
                <a:solidFill>
                  <a:srgbClr val="0070C0"/>
                </a:solidFill>
                <a:latin typeface="Source Sans Pro" panose="020B0503030403020204" pitchFamily="34" charset="0"/>
              </a:rPr>
              <a:t> </a:t>
            </a:r>
            <a:r>
              <a:rPr lang="es-MX" sz="2800" dirty="0" err="1">
                <a:solidFill>
                  <a:srgbClr val="0070C0"/>
                </a:solidFill>
                <a:latin typeface="Source Sans Pro" panose="020B0503030403020204" pitchFamily="34" charset="0"/>
              </a:rPr>
              <a:t>sentences</a:t>
            </a:r>
            <a:endParaRPr lang="es-MX" sz="3600" dirty="0">
              <a:solidFill>
                <a:srgbClr val="0070C0"/>
              </a:solidFill>
              <a:latin typeface="Source Sans Pro" panose="020B0503030403020204" pitchFamily="34" charset="0"/>
            </a:endParaRPr>
          </a:p>
          <a:p>
            <a:pPr>
              <a:lnSpc>
                <a:spcPct val="200000"/>
              </a:lnSpc>
              <a:spcBef>
                <a:spcPts val="300"/>
              </a:spcBef>
            </a:pP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I </a:t>
            </a:r>
            <a:r>
              <a:rPr lang="es-MX" sz="3200" dirty="0" smtClean="0">
                <a:solidFill>
                  <a:srgbClr val="000000"/>
                </a:solidFill>
                <a:latin typeface="Source Sans Pro" panose="020B0503030403020204" pitchFamily="34" charset="0"/>
              </a:rPr>
              <a:t>do </a:t>
            </a:r>
            <a:r>
              <a:rPr lang="es-MX" sz="3200" dirty="0" err="1" smtClean="0">
                <a:solidFill>
                  <a:srgbClr val="000000"/>
                </a:solidFill>
                <a:latin typeface="Source Sans Pro" panose="020B0503030403020204" pitchFamily="34" charset="0"/>
              </a:rPr>
              <a:t>not</a:t>
            </a:r>
            <a:r>
              <a:rPr lang="es-MX" sz="3200" dirty="0" smtClean="0">
                <a:solidFill>
                  <a:srgbClr val="000000"/>
                </a:solidFill>
                <a:latin typeface="Source Sans Pro" panose="020B0503030403020204" pitchFamily="34" charset="0"/>
              </a:rPr>
              <a:t> </a:t>
            </a:r>
            <a:r>
              <a:rPr lang="es-MX" sz="3200" dirty="0" err="1" smtClean="0">
                <a:solidFill>
                  <a:srgbClr val="000000"/>
                </a:solidFill>
                <a:latin typeface="Source Sans Pro" panose="020B0503030403020204" pitchFamily="34" charset="0"/>
              </a:rPr>
              <a:t>clean</a:t>
            </a:r>
            <a:r>
              <a:rPr lang="es-MX" sz="3200" dirty="0" smtClean="0">
                <a:solidFill>
                  <a:srgbClr val="000000"/>
                </a:solidFill>
                <a:latin typeface="Source Sans Pro" panose="020B0503030403020204" pitchFamily="34" charset="0"/>
              </a:rPr>
              <a:t> </a:t>
            </a:r>
            <a:r>
              <a:rPr lang="es-MX" sz="3200" dirty="0" smtClean="0">
                <a:solidFill>
                  <a:srgbClr val="000000"/>
                </a:solidFill>
                <a:latin typeface="Source Sans Pro" panose="020B0503030403020204" pitchFamily="34" charset="0"/>
              </a:rPr>
              <a:t>my  </a:t>
            </a: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bedroom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.(</a:t>
            </a: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not-clean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)</a:t>
            </a:r>
          </a:p>
          <a:p>
            <a:pPr>
              <a:lnSpc>
                <a:spcPct val="200000"/>
              </a:lnSpc>
              <a:spcBef>
                <a:spcPts val="300"/>
              </a:spcBef>
            </a:pP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Mary </a:t>
            </a:r>
            <a:r>
              <a:rPr lang="es-MX" sz="3200" dirty="0" err="1" smtClean="0">
                <a:solidFill>
                  <a:srgbClr val="000000"/>
                </a:solidFill>
                <a:latin typeface="Source Sans Pro" panose="020B0503030403020204" pitchFamily="34" charset="0"/>
              </a:rPr>
              <a:t>does</a:t>
            </a:r>
            <a:r>
              <a:rPr lang="es-MX" sz="3200" dirty="0" smtClean="0">
                <a:solidFill>
                  <a:srgbClr val="000000"/>
                </a:solidFill>
                <a:latin typeface="Source Sans Pro" panose="020B0503030403020204" pitchFamily="34" charset="0"/>
              </a:rPr>
              <a:t> </a:t>
            </a:r>
            <a:r>
              <a:rPr lang="es-MX" sz="3200" dirty="0" err="1" smtClean="0">
                <a:solidFill>
                  <a:srgbClr val="000000"/>
                </a:solidFill>
                <a:latin typeface="Source Sans Pro" panose="020B0503030403020204" pitchFamily="34" charset="0"/>
              </a:rPr>
              <a:t>not</a:t>
            </a:r>
            <a:r>
              <a:rPr lang="es-MX" sz="3200" dirty="0" smtClean="0">
                <a:solidFill>
                  <a:srgbClr val="000000"/>
                </a:solidFill>
                <a:latin typeface="Source Sans Pro" panose="020B0503030403020204" pitchFamily="34" charset="0"/>
              </a:rPr>
              <a:t> </a:t>
            </a:r>
            <a:r>
              <a:rPr lang="es-MX" sz="3200" dirty="0" err="1" smtClean="0">
                <a:solidFill>
                  <a:srgbClr val="000000"/>
                </a:solidFill>
                <a:latin typeface="Source Sans Pro" panose="020B0503030403020204" pitchFamily="34" charset="0"/>
              </a:rPr>
              <a:t>eating</a:t>
            </a:r>
            <a:r>
              <a:rPr lang="es-MX" sz="3200" dirty="0" smtClean="0">
                <a:solidFill>
                  <a:srgbClr val="000000"/>
                </a:solidFill>
                <a:latin typeface="Source Sans Pro" panose="020B0503030403020204" pitchFamily="34" charset="0"/>
              </a:rPr>
              <a:t> in </a:t>
            </a: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the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 </a:t>
            </a: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kitchen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 (</a:t>
            </a: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not-eat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)</a:t>
            </a:r>
          </a:p>
          <a:p>
            <a:pPr>
              <a:lnSpc>
                <a:spcPct val="200000"/>
              </a:lnSpc>
              <a:spcBef>
                <a:spcPts val="300"/>
              </a:spcBef>
            </a:pP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My </a:t>
            </a: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father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 </a:t>
            </a:r>
            <a:r>
              <a:rPr lang="es-MX" sz="3200" dirty="0" err="1" smtClean="0">
                <a:solidFill>
                  <a:srgbClr val="000000"/>
                </a:solidFill>
                <a:latin typeface="Source Sans Pro" panose="020B0503030403020204" pitchFamily="34" charset="0"/>
              </a:rPr>
              <a:t>doesn't</a:t>
            </a:r>
            <a:r>
              <a:rPr lang="es-MX" sz="3200" dirty="0" smtClean="0">
                <a:solidFill>
                  <a:srgbClr val="000000"/>
                </a:solidFill>
                <a:latin typeface="Source Sans Pro" panose="020B0503030403020204" pitchFamily="34" charset="0"/>
              </a:rPr>
              <a:t> </a:t>
            </a:r>
            <a:r>
              <a:rPr lang="es-MX" sz="3200" dirty="0" err="1" smtClean="0">
                <a:solidFill>
                  <a:srgbClr val="000000"/>
                </a:solidFill>
                <a:latin typeface="Source Sans Pro" panose="020B0503030403020204" pitchFamily="34" charset="0"/>
              </a:rPr>
              <a:t>not</a:t>
            </a:r>
            <a:r>
              <a:rPr lang="es-MX" sz="3200" dirty="0" smtClean="0">
                <a:solidFill>
                  <a:srgbClr val="000000"/>
                </a:solidFill>
                <a:latin typeface="Source Sans Pro" panose="020B0503030403020204" pitchFamily="34" charset="0"/>
              </a:rPr>
              <a:t> </a:t>
            </a:r>
            <a:r>
              <a:rPr lang="es-MX" sz="3200" dirty="0" err="1" smtClean="0">
                <a:solidFill>
                  <a:srgbClr val="000000"/>
                </a:solidFill>
                <a:latin typeface="Source Sans Pro" panose="020B0503030403020204" pitchFamily="34" charset="0"/>
              </a:rPr>
              <a:t>watching</a:t>
            </a:r>
            <a:r>
              <a:rPr lang="es-MX" sz="3200" dirty="0" smtClean="0">
                <a:solidFill>
                  <a:srgbClr val="000000"/>
                </a:solidFill>
                <a:latin typeface="Source Sans Pro" panose="020B0503030403020204" pitchFamily="34" charset="0"/>
              </a:rPr>
              <a:t> 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TV in </a:t>
            </a: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the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 </a:t>
            </a: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livingroom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 (</a:t>
            </a: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not-watch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)</a:t>
            </a:r>
          </a:p>
          <a:p>
            <a:pPr>
              <a:lnSpc>
                <a:spcPct val="200000"/>
              </a:lnSpc>
              <a:spcBef>
                <a:spcPts val="300"/>
              </a:spcBef>
            </a:pP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They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 </a:t>
            </a:r>
            <a:r>
              <a:rPr lang="es-MX" sz="3200" dirty="0" err="1" smtClean="0">
                <a:solidFill>
                  <a:srgbClr val="000000"/>
                </a:solidFill>
                <a:latin typeface="Source Sans Pro" panose="020B0503030403020204" pitchFamily="34" charset="0"/>
              </a:rPr>
              <a:t>don't</a:t>
            </a:r>
            <a:r>
              <a:rPr lang="es-MX" sz="3200" dirty="0" smtClean="0">
                <a:solidFill>
                  <a:srgbClr val="000000"/>
                </a:solidFill>
                <a:latin typeface="Source Sans Pro" panose="020B0503030403020204" pitchFamily="34" charset="0"/>
              </a:rPr>
              <a:t> </a:t>
            </a:r>
            <a:r>
              <a:rPr lang="es-MX" sz="3200" dirty="0" err="1" smtClean="0">
                <a:solidFill>
                  <a:srgbClr val="000000"/>
                </a:solidFill>
                <a:latin typeface="Source Sans Pro" panose="020B0503030403020204" pitchFamily="34" charset="0"/>
              </a:rPr>
              <a:t>play</a:t>
            </a:r>
            <a:r>
              <a:rPr lang="es-MX" sz="3200" dirty="0" smtClean="0">
                <a:solidFill>
                  <a:srgbClr val="000000"/>
                </a:solidFill>
                <a:latin typeface="Source Sans Pro" panose="020B0503030403020204" pitchFamily="34" charset="0"/>
              </a:rPr>
              <a:t> </a:t>
            </a: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with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 </a:t>
            </a: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the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 </a:t>
            </a: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dog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 in </a:t>
            </a: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the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 </a:t>
            </a: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yard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 (</a:t>
            </a: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not-play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)</a:t>
            </a:r>
          </a:p>
          <a:p>
            <a:pPr>
              <a:lnSpc>
                <a:spcPct val="200000"/>
              </a:lnSpc>
              <a:spcBef>
                <a:spcPts val="300"/>
              </a:spcBef>
            </a:pP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We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 </a:t>
            </a:r>
            <a:r>
              <a:rPr lang="es-MX" sz="3200" dirty="0" err="1" smtClean="0">
                <a:solidFill>
                  <a:srgbClr val="000000"/>
                </a:solidFill>
                <a:latin typeface="Source Sans Pro" panose="020B0503030403020204" pitchFamily="34" charset="0"/>
              </a:rPr>
              <a:t>don't</a:t>
            </a:r>
            <a:r>
              <a:rPr lang="es-MX" sz="3200" dirty="0" smtClean="0">
                <a:solidFill>
                  <a:srgbClr val="000000"/>
                </a:solidFill>
                <a:latin typeface="Source Sans Pro" panose="020B0503030403020204" pitchFamily="34" charset="0"/>
              </a:rPr>
              <a:t> </a:t>
            </a:r>
            <a:r>
              <a:rPr lang="es-MX" sz="3200" dirty="0" err="1" smtClean="0">
                <a:solidFill>
                  <a:srgbClr val="000000"/>
                </a:solidFill>
                <a:latin typeface="Source Sans Pro" panose="020B0503030403020204" pitchFamily="34" charset="0"/>
              </a:rPr>
              <a:t>goto</a:t>
            </a:r>
            <a:r>
              <a:rPr lang="es-MX" sz="3200" dirty="0" smtClean="0">
                <a:solidFill>
                  <a:srgbClr val="000000"/>
                </a:solidFill>
                <a:latin typeface="Source Sans Pro" panose="020B0503030403020204" pitchFamily="34" charset="0"/>
              </a:rPr>
              <a:t> </a:t>
            </a: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bed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 </a:t>
            </a: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early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 (</a:t>
            </a: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not-go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)</a:t>
            </a:r>
          </a:p>
          <a:p>
            <a:pPr>
              <a:lnSpc>
                <a:spcPct val="200000"/>
              </a:lnSpc>
              <a:spcBef>
                <a:spcPts val="300"/>
              </a:spcBef>
            </a:pPr>
            <a:r>
              <a:rPr lang="es-MX" sz="3200" dirty="0" smtClean="0">
                <a:solidFill>
                  <a:srgbClr val="000000"/>
                </a:solidFill>
                <a:latin typeface="Source Sans Pro" panose="020B0503030403020204" pitchFamily="34" charset="0"/>
              </a:rPr>
              <a:t>Albert </a:t>
            </a:r>
            <a:r>
              <a:rPr lang="es-MX" sz="3200" dirty="0" err="1" smtClean="0">
                <a:solidFill>
                  <a:srgbClr val="000000"/>
                </a:solidFill>
                <a:latin typeface="Source Sans Pro" panose="020B0503030403020204" pitchFamily="34" charset="0"/>
              </a:rPr>
              <a:t>dont</a:t>
            </a:r>
            <a:r>
              <a:rPr lang="es-MX" sz="3200" dirty="0" smtClean="0">
                <a:solidFill>
                  <a:srgbClr val="000000"/>
                </a:solidFill>
                <a:latin typeface="Source Sans Pro" panose="020B0503030403020204" pitchFamily="34" charset="0"/>
              </a:rPr>
              <a:t> </a:t>
            </a:r>
            <a:r>
              <a:rPr lang="es-MX" sz="3200" smtClean="0">
                <a:solidFill>
                  <a:srgbClr val="000000"/>
                </a:solidFill>
                <a:latin typeface="Source Sans Pro" panose="020B0503030403020204" pitchFamily="34" charset="0"/>
              </a:rPr>
              <a:t>keep </a:t>
            </a: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his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 car in </a:t>
            </a: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the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 </a:t>
            </a: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garage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 (</a:t>
            </a: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not-keep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)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xmlns="" val="33283017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264694" y="288265"/>
            <a:ext cx="11526253" cy="64017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Answer the following questions 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Do you live in a house or an apartment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?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Apartament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lnSpc>
                <a:spcPct val="200000"/>
              </a:lnSpc>
              <a:spcBef>
                <a:spcPts val="1200"/>
              </a:spcBef>
              <a:buAutoNum type="arabicPeriod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Do you like your house? 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Yes I do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lnSpc>
                <a:spcPct val="200000"/>
              </a:lnSpc>
              <a:spcBef>
                <a:spcPts val="1200"/>
              </a:spcBef>
              <a:buAutoNum type="arabicPeriod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Does your brother has his own bedroom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? Yes I do 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lnSpc>
                <a:spcPct val="200000"/>
              </a:lnSpc>
              <a:spcBef>
                <a:spcPts val="1200"/>
              </a:spcBef>
              <a:buAutoNum type="arabicPeriod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Does your house have a yard/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swimming pool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/ a nice view/etc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..?</a:t>
            </a:r>
            <a:r>
              <a:rPr lang="en-US" sz="2400" dirty="0" smtClean="0"/>
              <a:t> my house has only a good view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lnSpc>
                <a:spcPct val="200000"/>
              </a:lnSpc>
              <a:spcBef>
                <a:spcPts val="1200"/>
              </a:spcBef>
              <a:buAutoNum type="arabicPeriod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Where do you live? </a:t>
            </a:r>
            <a:r>
              <a:rPr lang="en-US" sz="2400" dirty="0" smtClean="0"/>
              <a:t>I live in street extension </a:t>
            </a:r>
            <a:r>
              <a:rPr lang="en-US" sz="2400" dirty="0" err="1" smtClean="0"/>
              <a:t>urdiñola</a:t>
            </a:r>
            <a:r>
              <a:rPr lang="en-US" sz="2400" dirty="0" smtClean="0"/>
              <a:t> 1406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lnSpc>
                <a:spcPct val="200000"/>
              </a:lnSpc>
              <a:spcBef>
                <a:spcPts val="1200"/>
              </a:spcBef>
              <a:buAutoNum type="arabicPeriod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Where does your brother sleep? </a:t>
            </a:r>
            <a:r>
              <a:rPr lang="en-US" sz="2400" dirty="0" smtClean="0"/>
              <a:t>in </a:t>
            </a:r>
            <a:r>
              <a:rPr lang="en-US" sz="2400" dirty="0" smtClean="0"/>
              <a:t>his apartment in Monterrey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3496064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103</Words>
  <Application>Microsoft Office PowerPoint</Application>
  <PresentationFormat>Personalizado</PresentationFormat>
  <Paragraphs>22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6" baseType="lpstr">
      <vt:lpstr>Tema de Office</vt:lpstr>
      <vt:lpstr>Diapositiva 1</vt:lpstr>
      <vt:lpstr>Diapositiva 2</vt:lpstr>
      <vt:lpstr>Diapositiva 3</vt:lpstr>
      <vt:lpstr>Diapositiva 4</vt:lpstr>
      <vt:lpstr>Diapositiva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ENEP</dc:creator>
  <cp:lastModifiedBy>01</cp:lastModifiedBy>
  <cp:revision>4</cp:revision>
  <dcterms:created xsi:type="dcterms:W3CDTF">2020-02-28T15:19:10Z</dcterms:created>
  <dcterms:modified xsi:type="dcterms:W3CDTF">2020-03-08T23:14:16Z</dcterms:modified>
</cp:coreProperties>
</file>