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1" d="100"/>
          <a:sy n="51" d="100"/>
        </p:scale>
        <p:origin x="40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10838223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I _</a:t>
            </a:r>
            <a:r>
              <a:rPr lang="es-US" sz="3200">
                <a:solidFill>
                  <a:srgbClr val="000000"/>
                </a:solidFill>
                <a:latin typeface="Source Sans Pro" panose="020B0503030403020204" pitchFamily="34" charset="0"/>
              </a:rPr>
              <a:t>don’t clean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_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Mary _</a:t>
            </a:r>
            <a:r>
              <a:rPr lang="es-US" sz="3200">
                <a:solidFill>
                  <a:srgbClr val="000000"/>
                </a:solidFill>
                <a:latin typeface="Source Sans Pro" panose="020B0503030403020204" pitchFamily="34" charset="0"/>
              </a:rPr>
              <a:t>doesn’t eat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_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__</a:t>
            </a:r>
            <a:r>
              <a:rPr lang="es-US" sz="3200">
                <a:solidFill>
                  <a:srgbClr val="000000"/>
                </a:solidFill>
                <a:latin typeface="Source Sans Pro" panose="020B0503030403020204" pitchFamily="34" charset="0"/>
              </a:rPr>
              <a:t>doesn’t watch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__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__</a:t>
            </a:r>
            <a:r>
              <a:rPr lang="es-US" sz="3200">
                <a:solidFill>
                  <a:srgbClr val="000000"/>
                </a:solidFill>
                <a:latin typeface="Source Sans Pro" panose="020B0503030403020204" pitchFamily="34" charset="0"/>
              </a:rPr>
              <a:t>don’t play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___</a:t>
            </a:r>
            <a:r>
              <a:rPr lang="es-US" sz="3200">
                <a:solidFill>
                  <a:srgbClr val="000000"/>
                </a:solidFill>
                <a:latin typeface="Source Sans Pro" panose="020B0503030403020204" pitchFamily="34" charset="0"/>
              </a:rPr>
              <a:t>don’t go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Albert __</a:t>
            </a:r>
            <a:r>
              <a:rPr lang="es-US" sz="3200">
                <a:solidFill>
                  <a:srgbClr val="000000"/>
                </a:solidFill>
                <a:latin typeface="Source Sans Pro" panose="020B0503030403020204" pitchFamily="34" charset="0"/>
              </a:rPr>
              <a:t>doesn’t keep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_______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748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US" sz="2400">
                <a:latin typeface="Arial" panose="020B0604020202020204" pitchFamily="34" charset="0"/>
                <a:cs typeface="Arial" panose="020B0604020202020204" pitchFamily="34" charset="0"/>
              </a:rPr>
              <a:t>a house or an apartament?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....</a:t>
            </a:r>
            <a:r>
              <a:rPr lang="es-US" sz="2400">
                <a:latin typeface="Arial" panose="020B0604020202020204" pitchFamily="34" charset="0"/>
                <a:cs typeface="Arial" panose="020B0604020202020204" pitchFamily="34" charset="0"/>
              </a:rPr>
              <a:t>I live in a house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?  .........</a:t>
            </a:r>
            <a:r>
              <a:rPr lang="es-US" sz="2400">
                <a:latin typeface="Arial" panose="020B0604020202020204" pitchFamily="34" charset="0"/>
                <a:cs typeface="Arial" panose="020B0604020202020204" pitchFamily="34" charset="0"/>
              </a:rPr>
              <a:t>Yes I do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bedroom?.......</a:t>
            </a:r>
            <a:r>
              <a:rPr lang="es-US" sz="2400">
                <a:latin typeface="Arial" panose="020B0604020202020204" pitchFamily="34" charset="0"/>
                <a:cs typeface="Arial" panose="020B0604020202020204" pitchFamily="34" charset="0"/>
              </a:rPr>
              <a:t>Yes it does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/ 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etc..?.......</a:t>
            </a:r>
            <a:r>
              <a:rPr lang="es-US" sz="2400">
                <a:latin typeface="Arial" panose="020B0604020202020204" pitchFamily="34" charset="0"/>
                <a:cs typeface="Arial" panose="020B0604020202020204" pitchFamily="34" charset="0"/>
              </a:rPr>
              <a:t>Yes there are some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? ...........</a:t>
            </a:r>
            <a:r>
              <a:rPr lang="es-US" sz="2400">
                <a:latin typeface="Arial" panose="020B0604020202020204" pitchFamily="34" charset="0"/>
                <a:cs typeface="Arial" panose="020B0604020202020204" pitchFamily="34" charset="0"/>
              </a:rPr>
              <a:t>Do you live downtown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? .........</a:t>
            </a:r>
            <a:r>
              <a:rPr lang="es-US" sz="2400">
                <a:latin typeface="Arial" panose="020B0604020202020204" pitchFamily="34" charset="0"/>
                <a:cs typeface="Arial" panose="020B0604020202020204" pitchFamily="34" charset="0"/>
              </a:rPr>
              <a:t>No, there isn’t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sergio olvera</cp:lastModifiedBy>
  <cp:revision>3</cp:revision>
  <dcterms:created xsi:type="dcterms:W3CDTF">2020-02-28T15:19:10Z</dcterms:created>
  <dcterms:modified xsi:type="dcterms:W3CDTF">2020-03-09T03:58:03Z</dcterms:modified>
</cp:coreProperties>
</file>