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11862543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__don’t__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doesn´t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_________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whatch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don´t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go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keep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?...I am live in the house...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...Yes....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?...Yes...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..?...Yes, it is a nice view...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es-MX" sz="2400" dirty="0"/>
              <a:t> </a:t>
            </a:r>
            <a:r>
              <a:rPr lang="es-MX" sz="2400" dirty="0" err="1" smtClean="0"/>
              <a:t>east</a:t>
            </a:r>
            <a:r>
              <a:rPr lang="es-MX" sz="2400" dirty="0" smtClean="0"/>
              <a:t> </a:t>
            </a:r>
            <a:r>
              <a:rPr lang="es-MX" sz="2400" dirty="0"/>
              <a:t>of </a:t>
            </a:r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city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...He a sleep a bed in the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badroom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113</Words>
  <Application>Microsoft Office PowerPoint</Application>
  <PresentationFormat>Personalizado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User</cp:lastModifiedBy>
  <cp:revision>3</cp:revision>
  <dcterms:created xsi:type="dcterms:W3CDTF">2020-02-28T15:19:10Z</dcterms:created>
  <dcterms:modified xsi:type="dcterms:W3CDTF">2020-03-14T02:55:37Z</dcterms:modified>
</cp:coreProperties>
</file>