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49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858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795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11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54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02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39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16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889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18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3061F-7EE4-4052-9D76-00354855F9D8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F1223-14A7-40CF-A646-F903D9415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41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87.160.244.18/sistema/Actividad/ActividadPresentacion.asp?e=enep-00040&amp;c=600765339&amp;p=7456319B37A1M13MA54135006&amp;idMateria=4867&amp;idActividad=11220&amp;comp=enep-00040|11220|2020/03/08|1478&amp;z1=12861539&amp;z2=15705047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94956" y="-2694955"/>
            <a:ext cx="6858000" cy="1224791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750423" y="1854926"/>
            <a:ext cx="85692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Light" panose="020B0502040204020203" pitchFamily="34" charset="0"/>
                <a:hlinkClick r:id="rId3"/>
              </a:rPr>
              <a:t>Simple present practice with home </a:t>
            </a:r>
            <a:r>
              <a:rPr lang="en-US" sz="6000" dirty="0" smtClean="0">
                <a:latin typeface="Bahnschrift Light" panose="020B0502040204020203" pitchFamily="34" charset="0"/>
                <a:hlinkClick r:id="rId3"/>
              </a:rPr>
              <a:t>vocabulary </a:t>
            </a:r>
          </a:p>
          <a:p>
            <a:endParaRPr lang="en-US" sz="6000" dirty="0">
              <a:latin typeface="Bahnschrift Light" panose="020B0502040204020203" pitchFamily="34" charset="0"/>
              <a:hlinkClick r:id="rId3"/>
            </a:endParaRP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952" y="236900"/>
            <a:ext cx="2439476" cy="181396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442754" y="875211"/>
            <a:ext cx="7432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MELANNY ALEJANDRA GALINDO MORALES </a:t>
            </a:r>
          </a:p>
          <a:p>
            <a:r>
              <a:rPr lang="es-ES" dirty="0" smtClean="0"/>
              <a:t>TEACHER; MAYELA ALEJANDRA DEL CARMEN GAONA GARCÍA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23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de there is there a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8" t="3474" r="3985" b="41051"/>
          <a:stretch/>
        </p:blipFill>
        <p:spPr bwMode="auto">
          <a:xfrm>
            <a:off x="276446" y="318978"/>
            <a:ext cx="11759610" cy="653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72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Resultado de imagen de there is there a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75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there is there a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" t="10480" r="4963" b="63108"/>
          <a:stretch/>
        </p:blipFill>
        <p:spPr bwMode="auto">
          <a:xfrm>
            <a:off x="340242" y="850606"/>
            <a:ext cx="11504428" cy="6007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Resultado de imagen de there is there a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" t="1766" r="6032" b="90301"/>
          <a:stretch/>
        </p:blipFill>
        <p:spPr bwMode="auto">
          <a:xfrm>
            <a:off x="0" y="88605"/>
            <a:ext cx="9480698" cy="112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6348549" y="1920240"/>
            <a:ext cx="16720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Bahnschrift" panose="020B0502040204020203" pitchFamily="34" charset="0"/>
              </a:rPr>
              <a:t>        </a:t>
            </a:r>
            <a:r>
              <a:rPr lang="es-ES" dirty="0" err="1" smtClean="0">
                <a:latin typeface="Bahnschrift" panose="020B0502040204020203" pitchFamily="34" charset="0"/>
              </a:rPr>
              <a:t>there</a:t>
            </a:r>
            <a:r>
              <a:rPr lang="es-ES" dirty="0" smtClean="0">
                <a:latin typeface="Bahnschrift" panose="020B0502040204020203" pitchFamily="34" charset="0"/>
              </a:rPr>
              <a:t> </a:t>
            </a:r>
            <a:r>
              <a:rPr lang="es-ES" dirty="0" err="1" smtClean="0">
                <a:latin typeface="Bahnschrift" panose="020B0502040204020203" pitchFamily="34" charset="0"/>
              </a:rPr>
              <a:t>is</a:t>
            </a:r>
            <a:r>
              <a:rPr lang="es-ES" dirty="0" smtClean="0">
                <a:latin typeface="Bahnschrift" panose="020B0502040204020203" pitchFamily="34" charset="0"/>
              </a:rPr>
              <a:t> </a:t>
            </a:r>
          </a:p>
          <a:p>
            <a:endParaRPr lang="es-ES" dirty="0">
              <a:latin typeface="Bahnschrift" panose="020B0502040204020203" pitchFamily="34" charset="0"/>
            </a:endParaRPr>
          </a:p>
          <a:p>
            <a:r>
              <a:rPr lang="es-ES" dirty="0" smtClean="0">
                <a:latin typeface="Bahnschrift" panose="020B0502040204020203" pitchFamily="34" charset="0"/>
              </a:rPr>
              <a:t>       </a:t>
            </a:r>
            <a:r>
              <a:rPr lang="es-ES" dirty="0" err="1" smtClean="0">
                <a:latin typeface="Bahnschrift" panose="020B0502040204020203" pitchFamily="34" charset="0"/>
              </a:rPr>
              <a:t>there</a:t>
            </a:r>
            <a:r>
              <a:rPr lang="es-ES" dirty="0" smtClean="0">
                <a:latin typeface="Bahnschrift" panose="020B0502040204020203" pitchFamily="34" charset="0"/>
              </a:rPr>
              <a:t> are </a:t>
            </a:r>
          </a:p>
          <a:p>
            <a:endParaRPr lang="es-ES" dirty="0">
              <a:latin typeface="Bahnschrift" panose="020B0502040204020203" pitchFamily="34" charset="0"/>
            </a:endParaRPr>
          </a:p>
          <a:p>
            <a:r>
              <a:rPr lang="es-ES" dirty="0" smtClean="0">
                <a:latin typeface="Bahnschrift" panose="020B0502040204020203" pitchFamily="34" charset="0"/>
              </a:rPr>
              <a:t>       </a:t>
            </a:r>
            <a:r>
              <a:rPr lang="es-ES" dirty="0" err="1" smtClean="0">
                <a:latin typeface="Bahnschrift" panose="020B0502040204020203" pitchFamily="34" charset="0"/>
              </a:rPr>
              <a:t>there</a:t>
            </a:r>
            <a:r>
              <a:rPr lang="es-ES" dirty="0" smtClean="0">
                <a:latin typeface="Bahnschrift" panose="020B0502040204020203" pitchFamily="34" charset="0"/>
              </a:rPr>
              <a:t> </a:t>
            </a:r>
            <a:r>
              <a:rPr lang="es-ES" dirty="0" err="1" smtClean="0">
                <a:latin typeface="Bahnschrift" panose="020B0502040204020203" pitchFamily="34" charset="0"/>
              </a:rPr>
              <a:t>is</a:t>
            </a:r>
            <a:r>
              <a:rPr lang="es-ES" dirty="0" smtClean="0">
                <a:latin typeface="Bahnschrift" panose="020B0502040204020203" pitchFamily="34" charset="0"/>
              </a:rPr>
              <a:t> </a:t>
            </a:r>
          </a:p>
          <a:p>
            <a:endParaRPr lang="es-ES" dirty="0">
              <a:latin typeface="Bahnschrift" panose="020B0502040204020203" pitchFamily="34" charset="0"/>
            </a:endParaRPr>
          </a:p>
          <a:p>
            <a:r>
              <a:rPr lang="es-ES" dirty="0" smtClean="0">
                <a:latin typeface="Bahnschrift" panose="020B0502040204020203" pitchFamily="34" charset="0"/>
              </a:rPr>
              <a:t>       </a:t>
            </a:r>
            <a:r>
              <a:rPr lang="es-ES" dirty="0" err="1" smtClean="0">
                <a:latin typeface="Bahnschrift" panose="020B0502040204020203" pitchFamily="34" charset="0"/>
              </a:rPr>
              <a:t>there</a:t>
            </a:r>
            <a:r>
              <a:rPr lang="es-ES" dirty="0" smtClean="0">
                <a:latin typeface="Bahnschrift" panose="020B0502040204020203" pitchFamily="34" charset="0"/>
              </a:rPr>
              <a:t> are </a:t>
            </a:r>
          </a:p>
          <a:p>
            <a:endParaRPr lang="es-ES" dirty="0">
              <a:latin typeface="Bahnschrift" panose="020B0502040204020203" pitchFamily="34" charset="0"/>
            </a:endParaRPr>
          </a:p>
          <a:p>
            <a:r>
              <a:rPr lang="es-ES" dirty="0" smtClean="0">
                <a:latin typeface="Bahnschrift" panose="020B0502040204020203" pitchFamily="34" charset="0"/>
              </a:rPr>
              <a:t>      </a:t>
            </a:r>
            <a:r>
              <a:rPr lang="es-ES" dirty="0" err="1" smtClean="0">
                <a:latin typeface="Bahnschrift" panose="020B0502040204020203" pitchFamily="34" charset="0"/>
              </a:rPr>
              <a:t>there</a:t>
            </a:r>
            <a:r>
              <a:rPr lang="es-ES" dirty="0" smtClean="0">
                <a:latin typeface="Bahnschrift" panose="020B0502040204020203" pitchFamily="34" charset="0"/>
              </a:rPr>
              <a:t> are </a:t>
            </a:r>
          </a:p>
          <a:p>
            <a:endParaRPr lang="es-ES" dirty="0">
              <a:latin typeface="Bahnschrift" panose="020B0502040204020203" pitchFamily="34" charset="0"/>
            </a:endParaRPr>
          </a:p>
          <a:p>
            <a:r>
              <a:rPr lang="es-ES" dirty="0" smtClean="0">
                <a:latin typeface="Bahnschrift" panose="020B0502040204020203" pitchFamily="34" charset="0"/>
              </a:rPr>
              <a:t>      </a:t>
            </a:r>
            <a:r>
              <a:rPr lang="es-ES" dirty="0" err="1" smtClean="0">
                <a:latin typeface="Bahnschrift" panose="020B0502040204020203" pitchFamily="34" charset="0"/>
              </a:rPr>
              <a:t>there</a:t>
            </a:r>
            <a:r>
              <a:rPr lang="es-ES" dirty="0" smtClean="0">
                <a:latin typeface="Bahnschrift" panose="020B0502040204020203" pitchFamily="34" charset="0"/>
              </a:rPr>
              <a:t> </a:t>
            </a:r>
            <a:r>
              <a:rPr lang="es-ES" dirty="0" err="1" smtClean="0">
                <a:latin typeface="Bahnschrift" panose="020B0502040204020203" pitchFamily="34" charset="0"/>
              </a:rPr>
              <a:t>is</a:t>
            </a:r>
            <a:r>
              <a:rPr lang="es-ES" dirty="0" smtClean="0">
                <a:latin typeface="Bahnschrift" panose="020B0502040204020203" pitchFamily="34" charset="0"/>
              </a:rPr>
              <a:t> </a:t>
            </a:r>
          </a:p>
          <a:p>
            <a:endParaRPr lang="es-ES" dirty="0">
              <a:latin typeface="Bahnschrift" panose="020B0502040204020203" pitchFamily="34" charset="0"/>
            </a:endParaRPr>
          </a:p>
          <a:p>
            <a:r>
              <a:rPr lang="es-ES" dirty="0" smtClean="0">
                <a:latin typeface="Bahnschrift" panose="020B0502040204020203" pitchFamily="34" charset="0"/>
              </a:rPr>
              <a:t>       </a:t>
            </a:r>
            <a:r>
              <a:rPr lang="es-ES" dirty="0" err="1" smtClean="0">
                <a:latin typeface="Bahnschrift" panose="020B0502040204020203" pitchFamily="34" charset="0"/>
              </a:rPr>
              <a:t>there</a:t>
            </a:r>
            <a:r>
              <a:rPr lang="es-ES" dirty="0" smtClean="0">
                <a:latin typeface="Bahnschrift" panose="020B0502040204020203" pitchFamily="34" charset="0"/>
              </a:rPr>
              <a:t> </a:t>
            </a:r>
            <a:r>
              <a:rPr lang="es-ES" dirty="0" err="1" smtClean="0">
                <a:latin typeface="Bahnschrift" panose="020B0502040204020203" pitchFamily="34" charset="0"/>
              </a:rPr>
              <a:t>is</a:t>
            </a:r>
            <a:r>
              <a:rPr lang="es-ES" dirty="0" smtClean="0">
                <a:latin typeface="Bahnschrift" panose="020B0502040204020203" pitchFamily="34" charset="0"/>
              </a:rPr>
              <a:t> </a:t>
            </a:r>
          </a:p>
          <a:p>
            <a:endParaRPr lang="es-ES" dirty="0">
              <a:latin typeface="Bahnschrift" panose="020B0502040204020203" pitchFamily="34" charset="0"/>
            </a:endParaRPr>
          </a:p>
          <a:p>
            <a:r>
              <a:rPr lang="es-ES" dirty="0" smtClean="0">
                <a:latin typeface="Bahnschrift" panose="020B0502040204020203" pitchFamily="34" charset="0"/>
              </a:rPr>
              <a:t>     </a:t>
            </a:r>
            <a:r>
              <a:rPr lang="es-ES" dirty="0" err="1" smtClean="0">
                <a:latin typeface="Bahnschrift" panose="020B0502040204020203" pitchFamily="34" charset="0"/>
              </a:rPr>
              <a:t>there</a:t>
            </a:r>
            <a:r>
              <a:rPr lang="es-ES" dirty="0" smtClean="0">
                <a:latin typeface="Bahnschrift" panose="020B0502040204020203" pitchFamily="34" charset="0"/>
              </a:rPr>
              <a:t> are  </a:t>
            </a:r>
          </a:p>
        </p:txBody>
      </p:sp>
    </p:spTree>
    <p:extLst>
      <p:ext uri="{BB962C8B-B14F-4D97-AF65-F5344CB8AC3E}">
        <p14:creationId xmlns:p14="http://schemas.microsoft.com/office/powerpoint/2010/main" val="223101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here is - there are ficha interactiva y descargable. Puedes hacer los ejercicios online o descargar la ficha como pdf. Ingles Primaria Fichas, Fichas Ingles, Cuadro De Texto, Inglés Primaria, Enseñanza De Inglés, Cuadernos Interactivos, Verbos Ingles, Educacion Ingles, Actividades De Ingl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7" t="12398" r="5187" b="43046"/>
          <a:stretch/>
        </p:blipFill>
        <p:spPr bwMode="auto">
          <a:xfrm>
            <a:off x="233917" y="446567"/>
            <a:ext cx="7320433" cy="619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7582493" y="502175"/>
            <a:ext cx="538919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a </a:t>
            </a:r>
            <a:r>
              <a:rPr lang="es-MX" sz="2000" dirty="0" err="1"/>
              <a:t>mirror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</a:t>
            </a:r>
            <a:r>
              <a:rPr lang="es-MX" sz="2000" dirty="0" err="1"/>
              <a:t>any</a:t>
            </a:r>
            <a:r>
              <a:rPr lang="es-MX" sz="2000" dirty="0"/>
              <a:t> </a:t>
            </a:r>
            <a:r>
              <a:rPr lang="es-MX" sz="2000" dirty="0" err="1"/>
              <a:t>pictures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a TV</a:t>
            </a:r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</a:t>
            </a:r>
            <a:r>
              <a:rPr lang="es-MX" sz="2000" dirty="0" err="1"/>
              <a:t>some</a:t>
            </a:r>
            <a:r>
              <a:rPr lang="es-MX" sz="2000" dirty="0"/>
              <a:t> </a:t>
            </a:r>
            <a:r>
              <a:rPr lang="es-MX" sz="2000" dirty="0" err="1"/>
              <a:t>books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a </a:t>
            </a:r>
            <a:r>
              <a:rPr lang="es-MX" sz="2000" dirty="0" err="1"/>
              <a:t>waste</a:t>
            </a:r>
            <a:r>
              <a:rPr lang="es-MX" sz="2000" dirty="0"/>
              <a:t> </a:t>
            </a:r>
            <a:r>
              <a:rPr lang="es-MX" sz="2000" dirty="0" err="1"/>
              <a:t>basket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</a:t>
            </a:r>
            <a:r>
              <a:rPr lang="es-MX" sz="2000" dirty="0" err="1"/>
              <a:t>three</a:t>
            </a:r>
            <a:r>
              <a:rPr lang="es-MX" sz="2000" dirty="0"/>
              <a:t> boxes</a:t>
            </a:r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</a:t>
            </a:r>
            <a:r>
              <a:rPr lang="es-MX" sz="2000" dirty="0" err="1"/>
              <a:t>any</a:t>
            </a:r>
            <a:r>
              <a:rPr lang="es-MX" sz="2000" dirty="0"/>
              <a:t> </a:t>
            </a:r>
            <a:r>
              <a:rPr lang="es-MX" sz="2000" dirty="0" err="1"/>
              <a:t>courtains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</a:t>
            </a:r>
            <a:r>
              <a:rPr lang="es-MX" sz="2000" dirty="0" err="1"/>
              <a:t>an</a:t>
            </a:r>
            <a:r>
              <a:rPr lang="es-MX" sz="2000" dirty="0"/>
              <a:t> </a:t>
            </a:r>
            <a:r>
              <a:rPr lang="es-MX" sz="2000" dirty="0" err="1"/>
              <a:t>armchair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</a:t>
            </a:r>
            <a:r>
              <a:rPr lang="es-MX" sz="2000" dirty="0" err="1"/>
              <a:t>some</a:t>
            </a:r>
            <a:r>
              <a:rPr lang="es-MX" sz="2000" dirty="0"/>
              <a:t> </a:t>
            </a:r>
            <a:r>
              <a:rPr lang="es-MX" sz="2000" dirty="0" err="1"/>
              <a:t>toys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a </a:t>
            </a:r>
            <a:r>
              <a:rPr lang="es-MX" sz="2000" dirty="0" err="1"/>
              <a:t>bed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a </a:t>
            </a:r>
            <a:r>
              <a:rPr lang="es-MX" sz="2000" dirty="0" err="1"/>
              <a:t>desk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a </a:t>
            </a:r>
            <a:r>
              <a:rPr lang="es-MX" sz="2000" dirty="0" err="1"/>
              <a:t>coffee</a:t>
            </a:r>
            <a:r>
              <a:rPr lang="es-MX" sz="2000" dirty="0"/>
              <a:t> </a:t>
            </a:r>
            <a:r>
              <a:rPr lang="es-MX" sz="2000" dirty="0" err="1"/>
              <a:t>table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a </a:t>
            </a:r>
            <a:r>
              <a:rPr lang="es-MX" sz="2000" dirty="0" err="1"/>
              <a:t>rug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</a:t>
            </a:r>
            <a:r>
              <a:rPr lang="es-MX" sz="2000" dirty="0" err="1"/>
              <a:t>any</a:t>
            </a:r>
            <a:r>
              <a:rPr lang="es-MX" sz="2000" dirty="0"/>
              <a:t> </a:t>
            </a:r>
            <a:r>
              <a:rPr lang="es-MX" sz="2000" dirty="0" err="1"/>
              <a:t>clothes</a:t>
            </a:r>
            <a:r>
              <a:rPr lang="es-MX" sz="2000" dirty="0"/>
              <a:t> in </a:t>
            </a:r>
            <a:r>
              <a:rPr lang="es-MX" sz="2000" dirty="0" err="1"/>
              <a:t>the</a:t>
            </a:r>
            <a:r>
              <a:rPr lang="es-MX" sz="2000" dirty="0"/>
              <a:t> </a:t>
            </a:r>
            <a:r>
              <a:rPr lang="es-MX" sz="2000" dirty="0" err="1"/>
              <a:t>bed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r>
              <a:rPr lang="es-MX" sz="2000" dirty="0"/>
              <a:t>_____________ a </a:t>
            </a:r>
            <a:r>
              <a:rPr lang="es-MX" sz="2000" dirty="0" err="1"/>
              <a:t>dresser</a:t>
            </a:r>
            <a:endParaRPr lang="es-MX" sz="2000" dirty="0"/>
          </a:p>
          <a:p>
            <a:pPr marL="342900" indent="-342900">
              <a:spcBef>
                <a:spcPts val="800"/>
              </a:spcBef>
              <a:buAutoNum type="arabicPeriod"/>
            </a:pPr>
            <a:endParaRPr lang="es-MX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284954" y="42204"/>
            <a:ext cx="11907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Use </a:t>
            </a:r>
            <a:r>
              <a:rPr lang="es-MX" sz="2400" dirty="0" err="1"/>
              <a:t>there</a:t>
            </a:r>
            <a:r>
              <a:rPr lang="es-MX" sz="2400" dirty="0"/>
              <a:t> </a:t>
            </a:r>
            <a:r>
              <a:rPr lang="es-MX" sz="2400" dirty="0" err="1"/>
              <a:t>is</a:t>
            </a:r>
            <a:r>
              <a:rPr lang="es-MX" sz="2400" dirty="0"/>
              <a:t>/</a:t>
            </a:r>
            <a:r>
              <a:rPr lang="es-MX" sz="2400" dirty="0" err="1"/>
              <a:t>there</a:t>
            </a:r>
            <a:r>
              <a:rPr lang="es-MX" sz="2400" dirty="0"/>
              <a:t> are- </a:t>
            </a:r>
            <a:r>
              <a:rPr lang="es-MX" sz="2400" dirty="0" err="1"/>
              <a:t>There</a:t>
            </a:r>
            <a:r>
              <a:rPr lang="es-MX" sz="2400" dirty="0"/>
              <a:t> </a:t>
            </a:r>
            <a:r>
              <a:rPr lang="es-MX" sz="2400" dirty="0" err="1"/>
              <a:t>isn’t</a:t>
            </a:r>
            <a:r>
              <a:rPr lang="es-MX" sz="2400" dirty="0"/>
              <a:t> /</a:t>
            </a:r>
            <a:r>
              <a:rPr lang="es-MX" sz="2400" dirty="0" err="1"/>
              <a:t>There</a:t>
            </a:r>
            <a:r>
              <a:rPr lang="es-MX" sz="2400" dirty="0"/>
              <a:t> </a:t>
            </a:r>
            <a:r>
              <a:rPr lang="es-MX" sz="2400" dirty="0" err="1"/>
              <a:t>aren’r</a:t>
            </a:r>
            <a:r>
              <a:rPr lang="es-MX" sz="2400" dirty="0"/>
              <a:t> </a:t>
            </a:r>
            <a:r>
              <a:rPr lang="es-MX" sz="2400" dirty="0" err="1"/>
              <a:t>any</a:t>
            </a:r>
            <a:r>
              <a:rPr lang="es-MX" sz="2400" dirty="0"/>
              <a:t> </a:t>
            </a:r>
            <a:r>
              <a:rPr lang="es-MX" sz="2400" dirty="0" err="1"/>
              <a:t>to</a:t>
            </a:r>
            <a:r>
              <a:rPr lang="es-MX" sz="2400" dirty="0"/>
              <a:t> complete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following</a:t>
            </a:r>
            <a:r>
              <a:rPr lang="es-MX" sz="2400" dirty="0"/>
              <a:t> </a:t>
            </a:r>
            <a:r>
              <a:rPr lang="es-MX" sz="2400" dirty="0" err="1"/>
              <a:t>sentences</a:t>
            </a:r>
            <a:endParaRPr lang="es-MX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7968343" y="502175"/>
            <a:ext cx="17373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 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</a:p>
          <a:p>
            <a:r>
              <a:rPr lang="es-ES" dirty="0"/>
              <a:t> </a:t>
            </a:r>
            <a:r>
              <a:rPr lang="es-ES" dirty="0" smtClean="0"/>
              <a:t>   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aren´t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isn´t</a:t>
            </a:r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</a:p>
          <a:p>
            <a:endParaRPr lang="es-ES" dirty="0"/>
          </a:p>
          <a:p>
            <a:r>
              <a:rPr lang="es-ES" dirty="0" smtClean="0"/>
              <a:t>  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</a:p>
          <a:p>
            <a:r>
              <a:rPr lang="es-ES" dirty="0" smtClean="0"/>
              <a:t>      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</a:p>
          <a:p>
            <a:endParaRPr lang="es-ES" dirty="0"/>
          </a:p>
          <a:p>
            <a:r>
              <a:rPr lang="es-ES" dirty="0" smtClean="0"/>
              <a:t>   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aren´t</a:t>
            </a:r>
            <a:r>
              <a:rPr lang="es-ES" dirty="0" smtClean="0"/>
              <a:t> </a:t>
            </a:r>
          </a:p>
          <a:p>
            <a:r>
              <a:rPr lang="es-ES" dirty="0"/>
              <a:t> </a:t>
            </a:r>
            <a:r>
              <a:rPr lang="es-ES" dirty="0" smtClean="0"/>
              <a:t>    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</a:p>
          <a:p>
            <a:endParaRPr lang="es-ES" dirty="0"/>
          </a:p>
          <a:p>
            <a:r>
              <a:rPr lang="es-ES" dirty="0" smtClean="0"/>
              <a:t>    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</a:p>
          <a:p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 </a:t>
            </a:r>
          </a:p>
          <a:p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</a:p>
          <a:p>
            <a:r>
              <a:rPr lang="es-ES" dirty="0" smtClean="0"/>
              <a:t>   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isn´t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</a:p>
          <a:p>
            <a:r>
              <a:rPr lang="es-ES" dirty="0" smtClean="0"/>
              <a:t> 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aren´t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  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isn´t</a:t>
            </a:r>
            <a:r>
              <a:rPr lang="es-ES" dirty="0" smtClean="0"/>
              <a:t> 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777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152</Words>
  <Application>Microsoft Office PowerPoint</Application>
  <PresentationFormat>Panorámica</PresentationFormat>
  <Paragraphs>56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Bahnschrift</vt:lpstr>
      <vt:lpstr>Bahnschrift Light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melannygalindo01@gmail.com</cp:lastModifiedBy>
  <cp:revision>2</cp:revision>
  <dcterms:created xsi:type="dcterms:W3CDTF">2020-02-28T15:16:32Z</dcterms:created>
  <dcterms:modified xsi:type="dcterms:W3CDTF">2020-03-09T05:40:03Z</dcterms:modified>
</cp:coreProperties>
</file>