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352514" cy="7171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________________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___________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881051" y="901337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Don´t</a:t>
            </a:r>
            <a:r>
              <a:rPr lang="es-MX" sz="2800" dirty="0" smtClean="0"/>
              <a:t> </a:t>
            </a:r>
            <a:r>
              <a:rPr lang="es-MX" sz="2800" dirty="0" err="1" smtClean="0"/>
              <a:t>clean</a:t>
            </a:r>
            <a:endParaRPr lang="es-MX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007325" y="1876697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Doesn´t</a:t>
            </a:r>
            <a:r>
              <a:rPr lang="es-MX" sz="2800" dirty="0" smtClean="0"/>
              <a:t> </a:t>
            </a:r>
            <a:r>
              <a:rPr lang="es-MX" sz="2800" dirty="0" err="1" smtClean="0"/>
              <a:t>eat</a:t>
            </a:r>
            <a:endParaRPr lang="es-MX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117667" y="2952148"/>
            <a:ext cx="2420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Doesn´t</a:t>
            </a:r>
            <a:r>
              <a:rPr lang="es-MX" sz="2800" dirty="0" smtClean="0"/>
              <a:t> </a:t>
            </a:r>
            <a:r>
              <a:rPr lang="es-MX" sz="2800" dirty="0" err="1" smtClean="0"/>
              <a:t>watch</a:t>
            </a:r>
            <a:endParaRPr lang="es-MX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420981" y="3927508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Don´t</a:t>
            </a:r>
            <a:r>
              <a:rPr lang="es-MX" sz="2800" dirty="0" smtClean="0"/>
              <a:t> </a:t>
            </a:r>
            <a:r>
              <a:rPr lang="es-MX" sz="2800" dirty="0" err="1" smtClean="0"/>
              <a:t>play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007325" y="5002959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Doesn´t</a:t>
            </a:r>
            <a:r>
              <a:rPr lang="es-MX" sz="2800" dirty="0" smtClean="0"/>
              <a:t> </a:t>
            </a:r>
            <a:r>
              <a:rPr lang="es-MX" sz="2800" dirty="0" err="1" smtClean="0"/>
              <a:t>go</a:t>
            </a:r>
            <a:endParaRPr lang="es-MX" sz="2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881051" y="5978319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/>
              <a:t>Doesn´t</a:t>
            </a:r>
            <a:r>
              <a:rPr lang="es-MX" sz="2800" dirty="0" smtClean="0"/>
              <a:t> </a:t>
            </a:r>
            <a:r>
              <a:rPr lang="es-MX" sz="2800" dirty="0" err="1" smtClean="0"/>
              <a:t>clean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15296" y="312547"/>
            <a:ext cx="1157565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291484" y="1332411"/>
            <a:ext cx="2434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I </a:t>
            </a:r>
            <a:r>
              <a:rPr lang="es-MX" sz="2800" dirty="0" err="1" smtClean="0"/>
              <a:t>live</a:t>
            </a:r>
            <a:r>
              <a:rPr lang="es-MX" sz="2800" dirty="0" smtClean="0"/>
              <a:t> in a </a:t>
            </a:r>
            <a:r>
              <a:rPr lang="es-MX" sz="2800" dirty="0" err="1" smtClean="0"/>
              <a:t>house</a:t>
            </a:r>
            <a:endParaRPr lang="es-MX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223198" y="2151017"/>
            <a:ext cx="3784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Yes I do. I </a:t>
            </a:r>
            <a:r>
              <a:rPr lang="es-MX" sz="2800" dirty="0" err="1" smtClean="0"/>
              <a:t>like</a:t>
            </a:r>
            <a:r>
              <a:rPr lang="es-MX" sz="2800" dirty="0" smtClean="0"/>
              <a:t> </a:t>
            </a:r>
            <a:r>
              <a:rPr lang="es-MX" sz="2800" dirty="0" err="1" smtClean="0"/>
              <a:t>my</a:t>
            </a:r>
            <a:r>
              <a:rPr lang="es-MX" sz="2800" dirty="0" smtClean="0"/>
              <a:t> </a:t>
            </a:r>
            <a:r>
              <a:rPr lang="es-MX" sz="2800" dirty="0" err="1" smtClean="0"/>
              <a:t>house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6404695" y="2969623"/>
            <a:ext cx="3065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MX" sz="2800" dirty="0" smtClean="0"/>
              <a:t>Yes I </a:t>
            </a:r>
            <a:r>
              <a:rPr lang="es-MX" sz="2800" dirty="0" err="1" smtClean="0"/>
              <a:t>does</a:t>
            </a:r>
            <a:r>
              <a:rPr lang="es-MX" sz="2800" dirty="0" smtClean="0"/>
              <a:t>.</a:t>
            </a:r>
            <a:endParaRPr lang="es-MX" sz="2800" dirty="0"/>
          </a:p>
        </p:txBody>
      </p:sp>
      <p:sp>
        <p:nvSpPr>
          <p:cNvPr id="8" name="CuadroTexto 7"/>
          <p:cNvSpPr txBox="1"/>
          <p:nvPr/>
        </p:nvSpPr>
        <p:spPr>
          <a:xfrm>
            <a:off x="9356442" y="3927566"/>
            <a:ext cx="243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Yes I </a:t>
            </a:r>
            <a:r>
              <a:rPr lang="es-MX" sz="2000" dirty="0" err="1" smtClean="0"/>
              <a:t>does</a:t>
            </a:r>
            <a:r>
              <a:rPr lang="es-MX" sz="2000" dirty="0" smtClean="0"/>
              <a:t>. </a:t>
            </a:r>
            <a:r>
              <a:rPr lang="es-MX" sz="2000" dirty="0" err="1" smtClean="0"/>
              <a:t>My</a:t>
            </a:r>
            <a:r>
              <a:rPr lang="es-MX" sz="2000" dirty="0" smtClean="0"/>
              <a:t> </a:t>
            </a:r>
            <a:r>
              <a:rPr lang="es-MX" sz="2000" dirty="0" err="1" smtClean="0"/>
              <a:t>house</a:t>
            </a:r>
            <a:r>
              <a:rPr lang="es-MX" sz="2000" dirty="0" smtClean="0"/>
              <a:t> </a:t>
            </a:r>
            <a:r>
              <a:rPr lang="es-MX" sz="2000" dirty="0" err="1" smtClean="0"/>
              <a:t>have</a:t>
            </a:r>
            <a:r>
              <a:rPr lang="es-MX" sz="2000" dirty="0" smtClean="0"/>
              <a:t> a </a:t>
            </a:r>
            <a:r>
              <a:rPr lang="es-MX" sz="2000" dirty="0" err="1" smtClean="0"/>
              <a:t>yard</a:t>
            </a:r>
            <a:endParaRPr lang="es-MX" sz="2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209090" y="9327920"/>
            <a:ext cx="2482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615775" y="4875576"/>
            <a:ext cx="5351418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I live in a house a little far from the center</a:t>
            </a:r>
            <a:r>
              <a:rPr kumimoji="0" lang="es-MX" alt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227090" y="5792851"/>
            <a:ext cx="5421085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My</a:t>
            </a:r>
            <a:r>
              <a:rPr kumimoji="0" lang="es-MX" altLang="es-MX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es-MX" altLang="es-MX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brother</a:t>
            </a:r>
            <a:r>
              <a:rPr kumimoji="0" lang="es-MX" altLang="es-MX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es-MX" altLang="es-MX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sleep</a:t>
            </a:r>
            <a:r>
              <a:rPr kumimoji="0" lang="es-MX" altLang="es-MX" sz="21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in </a:t>
            </a:r>
            <a:r>
              <a:rPr kumimoji="0" lang="es-MX" altLang="es-MX" sz="2100" b="0" i="0" u="none" strike="noStrike" cap="none" normalizeH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your</a:t>
            </a:r>
            <a:r>
              <a:rPr kumimoji="0" lang="es-MX" altLang="es-MX" sz="21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es-MX" altLang="es-MX" sz="2100" b="0" i="0" u="none" strike="noStrike" cap="none" normalizeH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bedroom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135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 de Windows</cp:lastModifiedBy>
  <cp:revision>4</cp:revision>
  <dcterms:created xsi:type="dcterms:W3CDTF">2020-02-28T15:19:10Z</dcterms:created>
  <dcterms:modified xsi:type="dcterms:W3CDTF">2020-03-13T14:19:40Z</dcterms:modified>
</cp:coreProperties>
</file>