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07/03/2020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9281708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not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clean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not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eat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not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watch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not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play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not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go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not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keep</a:t>
            </a:r>
            <a:r>
              <a:rPr lang="es-MX" sz="3200" dirty="0">
                <a:solidFill>
                  <a:srgbClr val="000000"/>
                </a:solidFill>
                <a:highlight>
                  <a:srgbClr val="FFFF00"/>
                </a:highlight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01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apartment? In the house 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Yes I do 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bedroom? Yes she does 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swimming pool/ a nice view/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no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have don’t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live?  Do you live downtown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in his bedroom</a:t>
            </a: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157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tahmara solis</cp:lastModifiedBy>
  <cp:revision>3</cp:revision>
  <dcterms:created xsi:type="dcterms:W3CDTF">2020-02-28T15:19:10Z</dcterms:created>
  <dcterms:modified xsi:type="dcterms:W3CDTF">2020-03-08T01:27:23Z</dcterms:modified>
</cp:coreProperties>
</file>