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7612982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don`t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doesn`t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`t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don`t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don`t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doesn`t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 live in de house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like your house?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 I do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Yes he does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..? I have yard but it doesn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`t have a swimming pool or a nice view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Where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In the Saltillo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bedroom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111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usuario</cp:lastModifiedBy>
  <cp:revision>4</cp:revision>
  <dcterms:created xsi:type="dcterms:W3CDTF">2020-02-28T15:19:10Z</dcterms:created>
  <dcterms:modified xsi:type="dcterms:W3CDTF">2020-03-14T01:11:50Z</dcterms:modified>
</cp:coreProperties>
</file>