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I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                         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625600" y="102870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clean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235200" y="1969904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Doesn’t</a:t>
            </a:r>
            <a:r>
              <a:rPr lang="es-MX" dirty="0" smtClean="0"/>
              <a:t> </a:t>
            </a:r>
            <a:r>
              <a:rPr lang="es-MX" dirty="0" err="1" smtClean="0"/>
              <a:t>eat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365500" y="3035300"/>
            <a:ext cx="166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Doesn’t</a:t>
            </a:r>
            <a:r>
              <a:rPr lang="es-MX" dirty="0" smtClean="0"/>
              <a:t> </a:t>
            </a:r>
            <a:r>
              <a:rPr lang="es-MX" dirty="0" err="1" smtClean="0"/>
              <a:t>watch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635250" y="400877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190750" y="5033948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2171700" y="6007418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Doesn’t</a:t>
            </a:r>
            <a:r>
              <a:rPr lang="es-MX" dirty="0" smtClean="0"/>
              <a:t> </a:t>
            </a:r>
            <a:r>
              <a:rPr lang="es-MX" dirty="0" err="1" smtClean="0"/>
              <a:t>keep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540500" y="1320800"/>
            <a:ext cx="391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8100" y="2184400"/>
            <a:ext cx="391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Yes, i do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807200" y="2981310"/>
            <a:ext cx="391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No, he </a:t>
            </a:r>
            <a:r>
              <a:rPr lang="es-MX" dirty="0" err="1" smtClean="0"/>
              <a:t>doesn’t</a:t>
            </a:r>
            <a:r>
              <a:rPr lang="es-MX" dirty="0" smtClean="0"/>
              <a:t>, he share </a:t>
            </a:r>
            <a:r>
              <a:rPr lang="es-MX" dirty="0" err="1" smtClean="0"/>
              <a:t>bedroom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9690100" y="3911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No, </a:t>
            </a:r>
            <a:r>
              <a:rPr lang="es-MX" dirty="0" err="1" smtClean="0"/>
              <a:t>it</a:t>
            </a:r>
            <a:r>
              <a:rPr lang="es-MX" dirty="0"/>
              <a:t> </a:t>
            </a:r>
            <a:r>
              <a:rPr lang="es-MX" dirty="0" err="1" smtClean="0"/>
              <a:t>doesn’t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4584700" y="4697164"/>
            <a:ext cx="391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mother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626100" y="5585521"/>
            <a:ext cx="482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sleeps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brother</a:t>
            </a:r>
            <a:r>
              <a:rPr lang="es-MX" dirty="0" smtClean="0"/>
              <a:t> in </a:t>
            </a:r>
            <a:r>
              <a:rPr lang="es-MX" dirty="0" err="1" smtClean="0"/>
              <a:t>his</a:t>
            </a:r>
            <a:r>
              <a:rPr lang="es-MX" dirty="0" smtClean="0"/>
              <a:t> </a:t>
            </a:r>
            <a:r>
              <a:rPr lang="es-MX" dirty="0" err="1" smtClean="0"/>
              <a:t>bedroom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180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3</cp:revision>
  <dcterms:created xsi:type="dcterms:W3CDTF">2020-02-28T15:19:10Z</dcterms:created>
  <dcterms:modified xsi:type="dcterms:W3CDTF">2020-03-13T14:29:57Z</dcterms:modified>
</cp:coreProperties>
</file>