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1" d="100"/>
          <a:sy n="51" d="100"/>
        </p:scale>
        <p:origin x="40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10352514" cy="71711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________________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___________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_________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apartment?................................................................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bedroom?.............................................................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view/etc..?...........................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................................................................................................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............................................................................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ENEP</cp:lastModifiedBy>
  <cp:revision>1</cp:revision>
  <dcterms:created xsi:type="dcterms:W3CDTF">2020-02-28T15:19:10Z</dcterms:created>
  <dcterms:modified xsi:type="dcterms:W3CDTF">2020-02-28T15:19:41Z</dcterms:modified>
</cp:coreProperties>
</file>