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1" d="100"/>
          <a:sy n="51" d="100"/>
        </p:scale>
        <p:origin x="40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9805890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AR" sz="3200">
                <a:solidFill>
                  <a:srgbClr val="000000"/>
                </a:solidFill>
                <a:latin typeface="Source Sans Pro" panose="020B0503030403020204" pitchFamily="34" charset="0"/>
              </a:rPr>
              <a:t>I don’t clean my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Mary</a:t>
            </a:r>
            <a:r>
              <a:rPr lang="es-AR" sz="3200">
                <a:solidFill>
                  <a:srgbClr val="000000"/>
                </a:solidFill>
                <a:latin typeface="Source Sans Pro" panose="020B0503030403020204" pitchFamily="34" charset="0"/>
              </a:rPr>
              <a:t> doesn’t eat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AR" sz="3200">
                <a:solidFill>
                  <a:srgbClr val="000000"/>
                </a:solidFill>
                <a:latin typeface="Source Sans Pro" panose="020B0503030403020204" pitchFamily="34" charset="0"/>
              </a:rPr>
              <a:t>doesn’t not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AR" sz="3200">
                <a:solidFill>
                  <a:srgbClr val="000000"/>
                </a:solidFill>
                <a:latin typeface="Source Sans Pro" panose="020B0503030403020204" pitchFamily="34" charset="0"/>
              </a:rPr>
              <a:t>don’t play with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AR" sz="3200">
                <a:solidFill>
                  <a:srgbClr val="000000"/>
                </a:solidFill>
                <a:latin typeface="Source Sans Pro" panose="020B0503030403020204" pitchFamily="34" charset="0"/>
              </a:rPr>
              <a:t>don’t go to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AR" sz="3200">
                <a:solidFill>
                  <a:srgbClr val="000000"/>
                </a:solidFill>
                <a:latin typeface="Source Sans Pro" panose="020B0503030403020204" pitchFamily="34" charset="0"/>
              </a:rPr>
              <a:t>doesn’t keep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64096" y="141548"/>
            <a:ext cx="10863808" cy="5346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apartment?.......</a:t>
            </a:r>
            <a:r>
              <a:rPr lang="es-AR">
                <a:latin typeface="Arial" panose="020B0604020202020204" pitchFamily="34" charset="0"/>
                <a:cs typeface="Arial" panose="020B0604020202020204" pitchFamily="34" charset="0"/>
              </a:rPr>
              <a:t>I live in a house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Do you like your house?  ……</a:t>
            </a:r>
            <a:r>
              <a:rPr lang="es-AR">
                <a:latin typeface="Arial" panose="020B0604020202020204" pitchFamily="34" charset="0"/>
                <a:cs typeface="Arial" panose="020B0604020202020204" pitchFamily="34" charset="0"/>
              </a:rPr>
              <a:t> Yes i do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bedroom?.....</a:t>
            </a:r>
            <a:r>
              <a:rPr lang="es-AR">
                <a:latin typeface="Arial" panose="020B0604020202020204" pitchFamily="34" charset="0"/>
                <a:cs typeface="Arial" panose="020B0604020202020204" pitchFamily="34" charset="0"/>
              </a:rPr>
              <a:t> I don‘t have brother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/ swimming pool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 a nice view/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etc..?.....</a:t>
            </a:r>
            <a:r>
              <a:rPr lang="es-AR">
                <a:latin typeface="Arial" panose="020B0604020202020204" pitchFamily="34" charset="0"/>
                <a:cs typeface="Arial" panose="020B0604020202020204" pitchFamily="34" charset="0"/>
              </a:rPr>
              <a:t> Yes i do, my house have a nice view.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do you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live?</a:t>
            </a:r>
            <a:r>
              <a:rPr lang="es-AR">
                <a:latin typeface="Arial" panose="020B0604020202020204" pitchFamily="34" charset="0"/>
                <a:cs typeface="Arial" panose="020B0604020202020204" pitchFamily="34" charset="0"/>
              </a:rPr>
              <a:t>..... I live in my parents house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? ......</a:t>
            </a:r>
            <a:r>
              <a:rPr lang="es-AR">
                <a:latin typeface="Arial" panose="020B0604020202020204" pitchFamily="34" charset="0"/>
                <a:cs typeface="Arial" panose="020B0604020202020204" pitchFamily="34" charset="0"/>
              </a:rPr>
              <a:t> I don’t have brother</a:t>
            </a: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Rosa Maria Sanchez Garcia</cp:lastModifiedBy>
  <cp:revision>2</cp:revision>
  <dcterms:created xsi:type="dcterms:W3CDTF">2020-02-28T15:19:10Z</dcterms:created>
  <dcterms:modified xsi:type="dcterms:W3CDTF">2020-03-09T00:01:00Z</dcterms:modified>
</cp:coreProperties>
</file>