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50" d="100"/>
          <a:sy n="50" d="100"/>
        </p:scale>
        <p:origin x="72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7403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5347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1901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3692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647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0502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9242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8891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4753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090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1918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D31A6-4B65-463F-8D93-2B1DF6223B3E}" type="datetimeFigureOut">
              <a:rPr lang="es-MX" smtClean="0"/>
              <a:t>13/03/2020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0FE9-6791-4BF9-9154-DD51819A193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0980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7CC426C1-CEB3-4333-8538-F2CEB533BC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17" t="24696" r="46265" b="45639"/>
          <a:stretch/>
        </p:blipFill>
        <p:spPr>
          <a:xfrm>
            <a:off x="3837488" y="704537"/>
            <a:ext cx="2803161" cy="234630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3555B063-6011-4610-AA23-C866809A9D5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194" t="48415" r="52834" b="29219"/>
          <a:stretch/>
        </p:blipFill>
        <p:spPr>
          <a:xfrm>
            <a:off x="435868" y="4661941"/>
            <a:ext cx="5815032" cy="210612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1346837-47CB-4A6E-A46D-51DBF46A7123}"/>
              </a:ext>
            </a:extLst>
          </p:cNvPr>
          <p:cNvSpPr txBox="1"/>
          <p:nvPr/>
        </p:nvSpPr>
        <p:spPr>
          <a:xfrm>
            <a:off x="707037" y="4124795"/>
            <a:ext cx="5516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/>
              <a:t>Subject + auxiliar-not  + verb  + Rest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F15399B-A093-47D7-9700-E8F65B8173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240" t="18410" r="34203" b="74957"/>
          <a:stretch/>
        </p:blipFill>
        <p:spPr>
          <a:xfrm>
            <a:off x="479686" y="149902"/>
            <a:ext cx="6355829" cy="52465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0ABA26F1-7FFE-4FC7-A738-1C2E563A77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44" t="31866" r="60486" b="47096"/>
          <a:stretch/>
        </p:blipFill>
        <p:spPr>
          <a:xfrm>
            <a:off x="584621" y="1274166"/>
            <a:ext cx="3267854" cy="166390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A4C0E5A-0002-4970-B9D6-AF28F9CE30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245" t="23994" r="36146" b="68771"/>
          <a:stretch/>
        </p:blipFill>
        <p:spPr>
          <a:xfrm>
            <a:off x="689554" y="3357794"/>
            <a:ext cx="5066675" cy="59960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DABD709C-9038-4BAA-8FE0-01A85D5645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753" t="42816" r="33245" b="30361"/>
          <a:stretch/>
        </p:blipFill>
        <p:spPr>
          <a:xfrm>
            <a:off x="6190938" y="4137285"/>
            <a:ext cx="4137285" cy="253333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D804EF06-E084-4497-B29B-1317593FA24C}"/>
              </a:ext>
            </a:extLst>
          </p:cNvPr>
          <p:cNvSpPr txBox="1"/>
          <p:nvPr/>
        </p:nvSpPr>
        <p:spPr>
          <a:xfrm>
            <a:off x="589617" y="784487"/>
            <a:ext cx="3283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/>
              <a:t>Subject + verb + Rest</a:t>
            </a:r>
          </a:p>
        </p:txBody>
      </p:sp>
    </p:spTree>
    <p:extLst>
      <p:ext uri="{BB962C8B-B14F-4D97-AF65-F5344CB8AC3E}">
        <p14:creationId xmlns:p14="http://schemas.microsoft.com/office/powerpoint/2010/main" val="259564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9C41537-8069-4A4F-97DB-FE0F68B3DA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88" t="34007" r="19590" b="32669"/>
          <a:stretch/>
        </p:blipFill>
        <p:spPr>
          <a:xfrm>
            <a:off x="404733" y="1575582"/>
            <a:ext cx="11440263" cy="4975120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E0247CC-90F3-4E3E-BA58-AD6482904606}"/>
              </a:ext>
            </a:extLst>
          </p:cNvPr>
          <p:cNvCxnSpPr/>
          <p:nvPr/>
        </p:nvCxnSpPr>
        <p:spPr>
          <a:xfrm>
            <a:off x="6865034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id="{174E83EA-9CE7-4567-B9FA-61029F261A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48" t="27332" r="19590" b="67674"/>
          <a:stretch/>
        </p:blipFill>
        <p:spPr>
          <a:xfrm>
            <a:off x="562708" y="140677"/>
            <a:ext cx="10857913" cy="74558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E45B53D5-BD96-4472-89A6-691922B274A8}"/>
              </a:ext>
            </a:extLst>
          </p:cNvPr>
          <p:cNvSpPr txBox="1"/>
          <p:nvPr/>
        </p:nvSpPr>
        <p:spPr>
          <a:xfrm>
            <a:off x="604908" y="1181685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>
                <a:solidFill>
                  <a:srgbClr val="0070C0"/>
                </a:solidFill>
              </a:rPr>
              <a:t>Question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4D3B459-0D09-48F5-B940-379378D69737}"/>
              </a:ext>
            </a:extLst>
          </p:cNvPr>
          <p:cNvSpPr txBox="1"/>
          <p:nvPr/>
        </p:nvSpPr>
        <p:spPr>
          <a:xfrm>
            <a:off x="6876754" y="1193409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>
                <a:solidFill>
                  <a:srgbClr val="0070C0"/>
                </a:solidFill>
              </a:rPr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152147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E3BD34FF-CDC3-4334-8ABE-1A267BF79B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57" t="42735" r="7295" b="35731"/>
          <a:stretch/>
        </p:blipFill>
        <p:spPr>
          <a:xfrm>
            <a:off x="194870" y="3132944"/>
            <a:ext cx="11467477" cy="326785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029C5431-8331-4E7B-83D8-BACDA53B3C22}"/>
              </a:ext>
            </a:extLst>
          </p:cNvPr>
          <p:cNvSpPr txBox="1"/>
          <p:nvPr/>
        </p:nvSpPr>
        <p:spPr>
          <a:xfrm>
            <a:off x="410036" y="1301607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>
                <a:solidFill>
                  <a:srgbClr val="0070C0"/>
                </a:solidFill>
              </a:rPr>
              <a:t>Question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BFBB7CD-37D8-424E-AA18-E6F52E2F74C0}"/>
              </a:ext>
            </a:extLst>
          </p:cNvPr>
          <p:cNvSpPr txBox="1"/>
          <p:nvPr/>
        </p:nvSpPr>
        <p:spPr>
          <a:xfrm>
            <a:off x="8525672" y="1433252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>
                <a:solidFill>
                  <a:srgbClr val="0070C0"/>
                </a:solidFill>
              </a:rPr>
              <a:t>Answer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BDCA697-50B6-4CB7-B64A-A2B4861A33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64" t="23951" r="23133" b="70418"/>
          <a:stretch/>
        </p:blipFill>
        <p:spPr>
          <a:xfrm>
            <a:off x="764498" y="434715"/>
            <a:ext cx="8304551" cy="85444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6BBABBCE-7FBD-451E-AD10-CCF87E125F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39" t="35285" r="43913" b="55679"/>
          <a:stretch/>
        </p:blipFill>
        <p:spPr>
          <a:xfrm>
            <a:off x="1768839" y="2023672"/>
            <a:ext cx="6610661" cy="1109272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94CE689-0E37-40E7-8E35-AE4106F6EE8E}"/>
              </a:ext>
            </a:extLst>
          </p:cNvPr>
          <p:cNvCxnSpPr/>
          <p:nvPr/>
        </p:nvCxnSpPr>
        <p:spPr>
          <a:xfrm>
            <a:off x="8409016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id="{E21172C3-C937-46D3-84F9-2D2A421ACE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314793" y="2038661"/>
            <a:ext cx="1456543" cy="112426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061B7C4-FE46-41E7-B532-0A1F4C058B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8456950" y="2053651"/>
            <a:ext cx="3220388" cy="1066801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303095A1-0DD7-4E77-8363-8DF31BFC5B5C}"/>
              </a:ext>
            </a:extLst>
          </p:cNvPr>
          <p:cNvSpPr txBox="1"/>
          <p:nvPr/>
        </p:nvSpPr>
        <p:spPr>
          <a:xfrm>
            <a:off x="464695" y="2338467"/>
            <a:ext cx="702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/>
              <a:t>Wh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A787550-0FA6-4095-AC46-C9709FD442AC}"/>
              </a:ext>
            </a:extLst>
          </p:cNvPr>
          <p:cNvSpPr txBox="1"/>
          <p:nvPr/>
        </p:nvSpPr>
        <p:spPr>
          <a:xfrm>
            <a:off x="8486931" y="2310985"/>
            <a:ext cx="3087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/>
              <a:t>Subject   verb   Rest</a:t>
            </a:r>
          </a:p>
        </p:txBody>
      </p:sp>
    </p:spTree>
    <p:extLst>
      <p:ext uri="{BB962C8B-B14F-4D97-AF65-F5344CB8AC3E}">
        <p14:creationId xmlns:p14="http://schemas.microsoft.com/office/powerpoint/2010/main" val="157021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BF21BA3-0957-4EF5-86E9-3CF0CE7D2E57}"/>
              </a:ext>
            </a:extLst>
          </p:cNvPr>
          <p:cNvSpPr/>
          <p:nvPr/>
        </p:nvSpPr>
        <p:spPr>
          <a:xfrm>
            <a:off x="796960" y="87496"/>
            <a:ext cx="39564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Write negative </a:t>
            </a:r>
            <a:r>
              <a:rPr lang="es-MX" sz="2800" dirty="0" smtClean="0">
                <a:solidFill>
                  <a:srgbClr val="0070C0"/>
                </a:solidFill>
                <a:latin typeface="Source Sans Pro" panose="020B0503030403020204" pitchFamily="34" charset="0"/>
              </a:rPr>
              <a:t>sentences</a:t>
            </a:r>
            <a:endParaRPr lang="es-MX" sz="3600" dirty="0">
              <a:solidFill>
                <a:srgbClr val="0070C0"/>
              </a:solidFill>
              <a:latin typeface="Source Sans Pro" panose="020B0503030403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00050" y="1104037"/>
            <a:ext cx="116205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latin typeface="Comic Sans MS" panose="030F0702030302020204" pitchFamily="66" charset="0"/>
              </a:rPr>
              <a:t>I not clean my  bedroom.(not-clean)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latin typeface="Comic Sans MS" panose="030F0702030302020204" pitchFamily="66" charset="0"/>
              </a:rPr>
              <a:t>Mary not eat in the kitchen (not-eat)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latin typeface="Comic Sans MS" panose="030F0702030302020204" pitchFamily="66" charset="0"/>
              </a:rPr>
              <a:t>My father not TV in the </a:t>
            </a:r>
            <a:r>
              <a:rPr lang="en-US" sz="2800" b="1" dirty="0" err="1">
                <a:latin typeface="Comic Sans MS" panose="030F0702030302020204" pitchFamily="66" charset="0"/>
              </a:rPr>
              <a:t>livingroom</a:t>
            </a:r>
            <a:r>
              <a:rPr lang="en-US" sz="2800" b="1" dirty="0">
                <a:latin typeface="Comic Sans MS" panose="030F0702030302020204" pitchFamily="66" charset="0"/>
              </a:rPr>
              <a:t> (not-watch)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latin typeface="Comic Sans MS" panose="030F0702030302020204" pitchFamily="66" charset="0"/>
              </a:rPr>
              <a:t>They aren’t play with the dog in the yard (not-play)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latin typeface="Comic Sans MS" panose="030F0702030302020204" pitchFamily="66" charset="0"/>
              </a:rPr>
              <a:t>We aren’t go to bed early (not-go)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latin typeface="Comic Sans MS" panose="030F0702030302020204" pitchFamily="66" charset="0"/>
              </a:rPr>
              <a:t>Albert aren’t keep his car in the garage (not-keep)</a:t>
            </a:r>
            <a:endParaRPr lang="es-MX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301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952500" y="846341"/>
            <a:ext cx="1003935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s-MX" altLang="es-MX" sz="28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Answer the following questions</a:t>
            </a:r>
            <a:r>
              <a:rPr lang="es-MX" altLang="es-MX" sz="2800" dirty="0">
                <a:solidFill>
                  <a:srgbClr val="222222"/>
                </a:solidFill>
                <a:latin typeface="Comic Sans MS" panose="030F0702030302020204" pitchFamily="66" charset="0"/>
              </a:rPr>
              <a:t> </a:t>
            </a: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MX" altLang="es-MX" sz="2800" dirty="0">
                <a:solidFill>
                  <a:srgbClr val="222222"/>
                </a:solidFill>
                <a:latin typeface="Comic Sans MS" panose="030F0702030302020204" pitchFamily="66" charset="0"/>
              </a:rPr>
              <a:t>Do you live in a house or in an apartment? I live in a house.</a:t>
            </a: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MX" altLang="es-MX" sz="2800" dirty="0">
                <a:solidFill>
                  <a:srgbClr val="222222"/>
                </a:solidFill>
                <a:latin typeface="Comic Sans MS" panose="030F0702030302020204" pitchFamily="66" charset="0"/>
              </a:rPr>
              <a:t> Do you like your house? if I like it.</a:t>
            </a: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MX" altLang="es-MX" sz="2800" dirty="0">
                <a:solidFill>
                  <a:srgbClr val="222222"/>
                </a:solidFill>
                <a:latin typeface="Comic Sans MS" panose="030F0702030302020204" pitchFamily="66" charset="0"/>
              </a:rPr>
              <a:t> Does your brother have his own room? if you have it </a:t>
            </a: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MX" altLang="es-MX" sz="2800" dirty="0">
                <a:solidFill>
                  <a:srgbClr val="222222"/>
                </a:solidFill>
                <a:latin typeface="Comic Sans MS" panose="030F0702030302020204" pitchFamily="66" charset="0"/>
              </a:rPr>
              <a:t>Does your house have a patio / pool / nice view / etc? it has a patio and nice view</a:t>
            </a: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MX" altLang="es-MX" sz="2800" dirty="0">
                <a:solidFill>
                  <a:srgbClr val="222222"/>
                </a:solidFill>
                <a:latin typeface="Comic Sans MS" panose="030F0702030302020204" pitchFamily="66" charset="0"/>
              </a:rPr>
              <a:t> Where do you live? in the colony vireyespopular </a:t>
            </a: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MX" altLang="es-MX" sz="2800" dirty="0">
                <a:solidFill>
                  <a:srgbClr val="222222"/>
                </a:solidFill>
                <a:latin typeface="Comic Sans MS" panose="030F0702030302020204" pitchFamily="66" charset="0"/>
              </a:rPr>
              <a:t> Where does your brother sleep? In her bedroom</a:t>
            </a:r>
            <a:r>
              <a:rPr lang="es-MX" altLang="es-MX" sz="2800" dirty="0">
                <a:latin typeface="Comic Sans MS" panose="030F0702030302020204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49606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169</Words>
  <Application>Microsoft Office PowerPoint</Application>
  <PresentationFormat>Panorámica</PresentationFormat>
  <Paragraphs>22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Source Sans Pro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Mariana Abigail Avila Olivares</cp:lastModifiedBy>
  <cp:revision>3</cp:revision>
  <dcterms:created xsi:type="dcterms:W3CDTF">2020-02-28T15:19:10Z</dcterms:created>
  <dcterms:modified xsi:type="dcterms:W3CDTF">2020-03-14T00:46:38Z</dcterms:modified>
</cp:coreProperties>
</file>