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102475" cy="9037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72B65-4808-49B3-9C30-10955465CA99}" type="datetimeFigureOut">
              <a:rPr lang="es-MX" smtClean="0"/>
              <a:t>03/03/2020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677863"/>
            <a:ext cx="4518025" cy="3389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292600"/>
            <a:ext cx="5683250" cy="40671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583613"/>
            <a:ext cx="3078163" cy="452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2725" y="8583613"/>
            <a:ext cx="3078163" cy="452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05D19-204D-489F-8AD7-A540C83ED2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414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05D19-204D-489F-8AD7-A540C83ED25B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60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85EB-FB3F-4969-8898-914801B2A44E}" type="datetimeFigureOut">
              <a:rPr lang="es-MX" smtClean="0"/>
              <a:t>03/03/2020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F7BB-932F-4673-9028-37D08D6BA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173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85EB-FB3F-4969-8898-914801B2A44E}" type="datetimeFigureOut">
              <a:rPr lang="es-MX" smtClean="0"/>
              <a:t>03/03/2020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F7BB-932F-4673-9028-37D08D6BA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373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85EB-FB3F-4969-8898-914801B2A44E}" type="datetimeFigureOut">
              <a:rPr lang="es-MX" smtClean="0"/>
              <a:t>03/03/2020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F7BB-932F-4673-9028-37D08D6BA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390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85EB-FB3F-4969-8898-914801B2A44E}" type="datetimeFigureOut">
              <a:rPr lang="es-MX" smtClean="0"/>
              <a:t>03/03/2020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F7BB-932F-4673-9028-37D08D6BA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300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85EB-FB3F-4969-8898-914801B2A44E}" type="datetimeFigureOut">
              <a:rPr lang="es-MX" smtClean="0"/>
              <a:t>03/03/2020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F7BB-932F-4673-9028-37D08D6BA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841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85EB-FB3F-4969-8898-914801B2A44E}" type="datetimeFigureOut">
              <a:rPr lang="es-MX" smtClean="0"/>
              <a:t>03/03/2020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F7BB-932F-4673-9028-37D08D6BA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60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85EB-FB3F-4969-8898-914801B2A44E}" type="datetimeFigureOut">
              <a:rPr lang="es-MX" smtClean="0"/>
              <a:t>03/03/2020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F7BB-932F-4673-9028-37D08D6BA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841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85EB-FB3F-4969-8898-914801B2A44E}" type="datetimeFigureOut">
              <a:rPr lang="es-MX" smtClean="0"/>
              <a:t>03/03/2020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F7BB-932F-4673-9028-37D08D6BA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566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85EB-FB3F-4969-8898-914801B2A44E}" type="datetimeFigureOut">
              <a:rPr lang="es-MX" smtClean="0"/>
              <a:t>03/03/2020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F7BB-932F-4673-9028-37D08D6BA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484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85EB-FB3F-4969-8898-914801B2A44E}" type="datetimeFigureOut">
              <a:rPr lang="es-MX" smtClean="0"/>
              <a:t>03/03/2020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F7BB-932F-4673-9028-37D08D6BA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45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85EB-FB3F-4969-8898-914801B2A44E}" type="datetimeFigureOut">
              <a:rPr lang="es-MX" smtClean="0"/>
              <a:t>03/03/2020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F7BB-932F-4673-9028-37D08D6BA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06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85EB-FB3F-4969-8898-914801B2A44E}" type="datetimeFigureOut">
              <a:rPr lang="es-MX" smtClean="0"/>
              <a:t>03/03/2020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EF7BB-932F-4673-9028-37D08D6BA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497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espe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Resultado de imagen para espejo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12" descr="Resultado de imagen para tapete para baño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14" descr="Resultado de imagen para tapete para baño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16" descr="Resultado de imagen para tapete para baño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18" descr="Resultado de imagen para tapete para baño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20" descr="Resultado de imagen para tapete para baño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AutoShape 22" descr="Resultado de imagen para tapete para baño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1445121" y="699481"/>
            <a:ext cx="658334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Escuela Normal de Educación</a:t>
            </a:r>
            <a:b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Preescolar</a:t>
            </a:r>
            <a:b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ENGLISH A1.2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s-E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Teacher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: </a:t>
            </a:r>
            <a:r>
              <a:rPr kumimoji="0" lang="es-E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Mayela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Alejandra del Carmen Gaona García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s-E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Student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: Andrea Judith Esquivel Alonzo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(And Lucia del Carmen Laureano Valdez)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UNIT 7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MY DREAM HOUSE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7305906" y="4941168"/>
            <a:ext cx="144512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Saltillo, Coahuila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March 2020</a:t>
            </a: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1" y="699481"/>
            <a:ext cx="1656185" cy="123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2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75856" y="171071"/>
            <a:ext cx="3025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/>
              <a:t>MY DREAM HOUSE</a:t>
            </a:r>
            <a:endParaRPr lang="es-MX" sz="2800" dirty="0"/>
          </a:p>
        </p:txBody>
      </p:sp>
      <p:sp>
        <p:nvSpPr>
          <p:cNvPr id="5" name="4 Rectángulo"/>
          <p:cNvSpPr/>
          <p:nvPr/>
        </p:nvSpPr>
        <p:spPr>
          <a:xfrm>
            <a:off x="216674" y="694291"/>
            <a:ext cx="70916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 pitchFamily="34" charset="0"/>
              </a:rPr>
              <a:t>-Do you live in an </a:t>
            </a:r>
            <a:r>
              <a:rPr lang="en-US" sz="2000" dirty="0">
                <a:solidFill>
                  <a:schemeClr val="accent5"/>
                </a:solidFill>
                <a:latin typeface="Century Gothic" pitchFamily="34" charset="0"/>
              </a:rPr>
              <a:t>apartment</a:t>
            </a:r>
            <a:r>
              <a:rPr lang="en-US" sz="2000" dirty="0">
                <a:latin typeface="Century Gothic" pitchFamily="34" charset="0"/>
              </a:rPr>
              <a:t>?</a:t>
            </a:r>
            <a:endParaRPr lang="es-MX" sz="2000" dirty="0">
              <a:latin typeface="Century Gothic" pitchFamily="34" charset="0"/>
            </a:endParaRPr>
          </a:p>
          <a:p>
            <a:r>
              <a:rPr lang="en-US" sz="2000" dirty="0">
                <a:latin typeface="Century Gothic" pitchFamily="34" charset="0"/>
              </a:rPr>
              <a:t>No, I don't. I live in a </a:t>
            </a:r>
            <a:r>
              <a:rPr lang="en-US" sz="2000" dirty="0">
                <a:solidFill>
                  <a:schemeClr val="accent5"/>
                </a:solidFill>
                <a:latin typeface="Century Gothic" pitchFamily="34" charset="0"/>
              </a:rPr>
              <a:t>house</a:t>
            </a:r>
            <a:endParaRPr lang="es-MX" sz="2000" dirty="0">
              <a:solidFill>
                <a:schemeClr val="accent5"/>
              </a:solidFill>
              <a:latin typeface="Century Gothic" pitchFamily="34" charset="0"/>
            </a:endParaRPr>
          </a:p>
          <a:p>
            <a:r>
              <a:rPr lang="en-US" sz="2000" dirty="0">
                <a:latin typeface="Century Gothic" pitchFamily="34" charset="0"/>
              </a:rPr>
              <a:t>-That's great!! Does his house have a </a:t>
            </a:r>
            <a:r>
              <a:rPr lang="en-US" sz="2000" dirty="0">
                <a:solidFill>
                  <a:schemeClr val="accent5"/>
                </a:solidFill>
                <a:latin typeface="Century Gothic" pitchFamily="34" charset="0"/>
              </a:rPr>
              <a:t>yard</a:t>
            </a:r>
            <a:r>
              <a:rPr lang="en-US" sz="2000" dirty="0">
                <a:latin typeface="Century Gothic" pitchFamily="34" charset="0"/>
              </a:rPr>
              <a:t>?</a:t>
            </a:r>
            <a:endParaRPr lang="es-MX" sz="2000" dirty="0">
              <a:latin typeface="Century Gothic" pitchFamily="34" charset="0"/>
            </a:endParaRPr>
          </a:p>
          <a:p>
            <a:r>
              <a:rPr lang="en-US" sz="2000" dirty="0">
                <a:latin typeface="Century Gothic" pitchFamily="34" charset="0"/>
              </a:rPr>
              <a:t>Yes it does. My house has a beautiful yard</a:t>
            </a:r>
            <a:endParaRPr lang="es-MX" sz="2000" dirty="0">
              <a:latin typeface="Century Gothic" pitchFamily="34" charset="0"/>
            </a:endParaRPr>
          </a:p>
          <a:p>
            <a:r>
              <a:rPr lang="en-US" sz="2000" dirty="0">
                <a:latin typeface="Century Gothic" pitchFamily="34" charset="0"/>
              </a:rPr>
              <a:t>-Do you have plants in the yard?</a:t>
            </a:r>
            <a:endParaRPr lang="es-MX" sz="2000" dirty="0">
              <a:latin typeface="Century Gothic" pitchFamily="34" charset="0"/>
            </a:endParaRPr>
          </a:p>
          <a:p>
            <a:r>
              <a:rPr lang="en-US" sz="2000" dirty="0">
                <a:latin typeface="Century Gothic" pitchFamily="34" charset="0"/>
              </a:rPr>
              <a:t>Yes, </a:t>
            </a:r>
            <a:r>
              <a:rPr lang="en-US" sz="2000" dirty="0">
                <a:solidFill>
                  <a:schemeClr val="accent4"/>
                </a:solidFill>
                <a:latin typeface="Century Gothic" pitchFamily="34" charset="0"/>
              </a:rPr>
              <a:t>there are </a:t>
            </a:r>
            <a:r>
              <a:rPr lang="en-US" sz="2000" dirty="0">
                <a:latin typeface="Century Gothic" pitchFamily="34" charset="0"/>
              </a:rPr>
              <a:t>plants  in the yard</a:t>
            </a:r>
            <a:endParaRPr lang="es-MX" sz="2000" dirty="0">
              <a:latin typeface="Century Gothic" pitchFamily="34" charset="0"/>
            </a:endParaRPr>
          </a:p>
          <a:p>
            <a:r>
              <a:rPr lang="en-US" sz="2000" dirty="0">
                <a:latin typeface="Century Gothic" pitchFamily="34" charset="0"/>
              </a:rPr>
              <a:t>-Do you have </a:t>
            </a:r>
            <a:r>
              <a:rPr lang="en-US" sz="2000" dirty="0">
                <a:solidFill>
                  <a:schemeClr val="accent5"/>
                </a:solidFill>
                <a:latin typeface="Century Gothic" pitchFamily="34" charset="0"/>
              </a:rPr>
              <a:t>chairs</a:t>
            </a:r>
            <a:r>
              <a:rPr lang="en-US" sz="2000" dirty="0">
                <a:latin typeface="Century Gothic" pitchFamily="34" charset="0"/>
              </a:rPr>
              <a:t>  in the yard?</a:t>
            </a:r>
            <a:endParaRPr lang="es-MX" sz="2000" dirty="0">
              <a:latin typeface="Century Gothic" pitchFamily="34" charset="0"/>
            </a:endParaRPr>
          </a:p>
          <a:p>
            <a:r>
              <a:rPr lang="en-US" sz="2000" dirty="0">
                <a:latin typeface="Century Gothic" pitchFamily="34" charset="0"/>
              </a:rPr>
              <a:t>Yes, </a:t>
            </a:r>
            <a:r>
              <a:rPr lang="en-US" sz="2000" dirty="0">
                <a:solidFill>
                  <a:schemeClr val="accent4"/>
                </a:solidFill>
                <a:latin typeface="Century Gothic" pitchFamily="34" charset="0"/>
              </a:rPr>
              <a:t>there are </a:t>
            </a:r>
            <a:r>
              <a:rPr lang="en-US" sz="2000" dirty="0">
                <a:latin typeface="Century Gothic" pitchFamily="34" charset="0"/>
              </a:rPr>
              <a:t>two chairs in the yard</a:t>
            </a:r>
            <a:endParaRPr lang="es-MX" sz="2000" dirty="0">
              <a:latin typeface="Century Gothic" pitchFamily="34" charset="0"/>
            </a:endParaRPr>
          </a:p>
          <a:p>
            <a:r>
              <a:rPr lang="en-US" sz="2000" dirty="0">
                <a:latin typeface="Century Gothic" pitchFamily="34" charset="0"/>
              </a:rPr>
              <a:t>-Do you need a </a:t>
            </a:r>
            <a:r>
              <a:rPr lang="en-US" sz="2000" dirty="0">
                <a:solidFill>
                  <a:schemeClr val="accent5"/>
                </a:solidFill>
                <a:latin typeface="Century Gothic" pitchFamily="34" charset="0"/>
              </a:rPr>
              <a:t>coffee table </a:t>
            </a:r>
            <a:r>
              <a:rPr lang="en-US" sz="2000" dirty="0">
                <a:latin typeface="Century Gothic" pitchFamily="34" charset="0"/>
              </a:rPr>
              <a:t>in the yard?</a:t>
            </a:r>
            <a:endParaRPr lang="es-MX" sz="2000" dirty="0">
              <a:latin typeface="Century Gothic" pitchFamily="34" charset="0"/>
            </a:endParaRPr>
          </a:p>
          <a:p>
            <a:r>
              <a:rPr lang="en-US" sz="2000" dirty="0">
                <a:latin typeface="Century Gothic" pitchFamily="34" charset="0"/>
              </a:rPr>
              <a:t>No, I don't. I have a table in the </a:t>
            </a:r>
            <a:r>
              <a:rPr lang="en-US" sz="2000" dirty="0" smtClean="0">
                <a:latin typeface="Century Gothic" pitchFamily="34" charset="0"/>
              </a:rPr>
              <a:t>yard</a:t>
            </a:r>
          </a:p>
          <a:p>
            <a:r>
              <a:rPr lang="en-US" sz="2000" dirty="0" smtClean="0">
                <a:latin typeface="Century Gothic" pitchFamily="34" charset="0"/>
              </a:rPr>
              <a:t>Does your yard have </a:t>
            </a:r>
            <a:r>
              <a:rPr lang="en-US" sz="2000" dirty="0" smtClean="0">
                <a:solidFill>
                  <a:schemeClr val="accent5"/>
                </a:solidFill>
                <a:latin typeface="Century Gothic" pitchFamily="34" charset="0"/>
              </a:rPr>
              <a:t>a swimming poo</a:t>
            </a:r>
            <a:r>
              <a:rPr lang="en-US" sz="2000" dirty="0" smtClean="0">
                <a:latin typeface="Century Gothic" pitchFamily="34" charset="0"/>
              </a:rPr>
              <a:t>l?</a:t>
            </a:r>
          </a:p>
          <a:p>
            <a:r>
              <a:rPr lang="en-US" sz="2000" dirty="0" smtClean="0">
                <a:latin typeface="Century Gothic" pitchFamily="34" charset="0"/>
              </a:rPr>
              <a:t>Yes, </a:t>
            </a:r>
            <a:r>
              <a:rPr lang="en-US" sz="2000" dirty="0" smtClean="0">
                <a:solidFill>
                  <a:schemeClr val="accent4"/>
                </a:solidFill>
                <a:latin typeface="Century Gothic" pitchFamily="34" charset="0"/>
              </a:rPr>
              <a:t>there´s</a:t>
            </a:r>
            <a:r>
              <a:rPr lang="en-US" sz="2000" dirty="0" smtClean="0">
                <a:latin typeface="Century Gothic" pitchFamily="34" charset="0"/>
              </a:rPr>
              <a:t> a swimming pool in the yard</a:t>
            </a:r>
            <a:endParaRPr lang="es-MX" sz="2000" dirty="0">
              <a:latin typeface="Century Gothic" pitchFamily="34" charset="0"/>
            </a:endParaRPr>
          </a:p>
          <a:p>
            <a:r>
              <a:rPr lang="en-US" sz="2000" dirty="0">
                <a:latin typeface="Century Gothic" pitchFamily="34" charset="0"/>
              </a:rPr>
              <a:t>-Does your house have many </a:t>
            </a:r>
            <a:r>
              <a:rPr lang="en-US" sz="2000" dirty="0">
                <a:solidFill>
                  <a:schemeClr val="accent5"/>
                </a:solidFill>
                <a:latin typeface="Century Gothic" pitchFamily="34" charset="0"/>
              </a:rPr>
              <a:t>bedrooms</a:t>
            </a:r>
            <a:r>
              <a:rPr lang="en-US" sz="2000" dirty="0">
                <a:latin typeface="Century Gothic" pitchFamily="34" charset="0"/>
              </a:rPr>
              <a:t>?</a:t>
            </a:r>
            <a:endParaRPr lang="es-MX" sz="2000" dirty="0">
              <a:latin typeface="Century Gothic" pitchFamily="34" charset="0"/>
            </a:endParaRPr>
          </a:p>
          <a:p>
            <a:r>
              <a:rPr lang="en-US" sz="2000" dirty="0">
                <a:latin typeface="Century Gothic" pitchFamily="34" charset="0"/>
              </a:rPr>
              <a:t>No it doesn't. My house has only one bedroom</a:t>
            </a:r>
            <a:endParaRPr lang="es-MX" sz="2000" dirty="0">
              <a:latin typeface="Century Gothic" pitchFamily="34" charset="0"/>
            </a:endParaRPr>
          </a:p>
          <a:p>
            <a:r>
              <a:rPr lang="en-US" sz="2000" dirty="0">
                <a:latin typeface="Century Gothic" pitchFamily="34" charset="0"/>
              </a:rPr>
              <a:t>-Do you need a </a:t>
            </a:r>
            <a:r>
              <a:rPr lang="en-US" sz="2000" dirty="0">
                <a:solidFill>
                  <a:schemeClr val="accent5"/>
                </a:solidFill>
                <a:latin typeface="Century Gothic" pitchFamily="34" charset="0"/>
              </a:rPr>
              <a:t>stove</a:t>
            </a:r>
            <a:r>
              <a:rPr lang="en-US" sz="2000" dirty="0">
                <a:latin typeface="Century Gothic" pitchFamily="34" charset="0"/>
              </a:rPr>
              <a:t> in the </a:t>
            </a:r>
            <a:r>
              <a:rPr lang="en-US" sz="2000" dirty="0">
                <a:solidFill>
                  <a:schemeClr val="accent5"/>
                </a:solidFill>
                <a:latin typeface="Century Gothic" pitchFamily="34" charset="0"/>
              </a:rPr>
              <a:t>kitchen</a:t>
            </a:r>
            <a:r>
              <a:rPr lang="en-US" sz="2000" dirty="0">
                <a:latin typeface="Century Gothic" pitchFamily="34" charset="0"/>
              </a:rPr>
              <a:t>?</a:t>
            </a:r>
            <a:endParaRPr lang="es-MX" sz="2000" dirty="0">
              <a:latin typeface="Century Gothic" pitchFamily="34" charset="0"/>
            </a:endParaRPr>
          </a:p>
          <a:p>
            <a:r>
              <a:rPr lang="en-US" sz="2000" dirty="0">
                <a:latin typeface="Century Gothic" pitchFamily="34" charset="0"/>
              </a:rPr>
              <a:t>No I don't. I need a </a:t>
            </a:r>
            <a:r>
              <a:rPr lang="en-US" sz="2000" dirty="0">
                <a:solidFill>
                  <a:schemeClr val="accent5"/>
                </a:solidFill>
                <a:latin typeface="Century Gothic" pitchFamily="34" charset="0"/>
              </a:rPr>
              <a:t>microwave</a:t>
            </a:r>
            <a:r>
              <a:rPr lang="en-US" sz="2000" dirty="0">
                <a:latin typeface="Century Gothic" pitchFamily="34" charset="0"/>
              </a:rPr>
              <a:t> in the kitchen</a:t>
            </a:r>
            <a:endParaRPr lang="es-MX" sz="2000" dirty="0">
              <a:latin typeface="Century Gothic" pitchFamily="34" charset="0"/>
            </a:endParaRPr>
          </a:p>
          <a:p>
            <a:r>
              <a:rPr lang="en-US" sz="2000" dirty="0">
                <a:latin typeface="Century Gothic" pitchFamily="34" charset="0"/>
              </a:rPr>
              <a:t>-Does the </a:t>
            </a:r>
            <a:r>
              <a:rPr lang="en-US" sz="2000" dirty="0">
                <a:solidFill>
                  <a:schemeClr val="accent5"/>
                </a:solidFill>
                <a:latin typeface="Century Gothic" pitchFamily="34" charset="0"/>
              </a:rPr>
              <a:t>bathroom</a:t>
            </a:r>
            <a:r>
              <a:rPr lang="en-US" sz="2000" dirty="0">
                <a:latin typeface="Century Gothic" pitchFamily="34" charset="0"/>
              </a:rPr>
              <a:t> have a </a:t>
            </a:r>
            <a:r>
              <a:rPr lang="en-US" sz="2000" dirty="0">
                <a:solidFill>
                  <a:schemeClr val="accent5"/>
                </a:solidFill>
                <a:latin typeface="Century Gothic" pitchFamily="34" charset="0"/>
              </a:rPr>
              <a:t>bathtub</a:t>
            </a:r>
            <a:r>
              <a:rPr lang="en-US" sz="2000" dirty="0">
                <a:latin typeface="Century Gothic" pitchFamily="34" charset="0"/>
              </a:rPr>
              <a:t>?</a:t>
            </a:r>
            <a:endParaRPr lang="es-MX" sz="2000" dirty="0">
              <a:latin typeface="Century Gothic" pitchFamily="34" charset="0"/>
            </a:endParaRPr>
          </a:p>
          <a:p>
            <a:r>
              <a:rPr lang="en-US" sz="2000" dirty="0">
                <a:latin typeface="Century Gothic" pitchFamily="34" charset="0"/>
              </a:rPr>
              <a:t>No it doesn't. I need a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dirty="0">
                <a:latin typeface="Century Gothic" pitchFamily="34" charset="0"/>
              </a:rPr>
              <a:t>bathtub in the bathroom</a:t>
            </a:r>
            <a:r>
              <a:rPr lang="en-US" sz="2000" dirty="0" smtClean="0">
                <a:latin typeface="Century Gothic" pitchFamily="34" charset="0"/>
              </a:rPr>
              <a:t>.</a:t>
            </a:r>
            <a:endParaRPr lang="es-MX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44446"/>
            <a:ext cx="61206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-Do you have books in your </a:t>
            </a:r>
            <a:r>
              <a:rPr lang="en-US" sz="2400" dirty="0" smtClean="0">
                <a:solidFill>
                  <a:schemeClr val="accent1"/>
                </a:solidFill>
                <a:latin typeface="Century Gothic" pitchFamily="34" charset="0"/>
              </a:rPr>
              <a:t>bookcase</a:t>
            </a:r>
            <a:r>
              <a:rPr lang="en-US" sz="2400" dirty="0" smtClean="0">
                <a:latin typeface="Century Gothic" pitchFamily="34" charset="0"/>
              </a:rPr>
              <a:t>?</a:t>
            </a:r>
            <a:endParaRPr lang="en-US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No</a:t>
            </a:r>
            <a:r>
              <a:rPr lang="en-US" sz="2400" dirty="0">
                <a:solidFill>
                  <a:schemeClr val="accent4"/>
                </a:solidFill>
                <a:latin typeface="Century Gothic" pitchFamily="34" charset="0"/>
              </a:rPr>
              <a:t>, there aren't </a:t>
            </a:r>
            <a:r>
              <a:rPr lang="en-US" sz="2400" dirty="0">
                <a:latin typeface="Century Gothic" pitchFamily="34" charset="0"/>
              </a:rPr>
              <a:t>any books in the bookcase.</a:t>
            </a:r>
            <a:endParaRPr lang="es-MX" sz="2400" dirty="0">
              <a:latin typeface="Century Gothic" pitchFamily="34" charset="0"/>
            </a:endParaRPr>
          </a:p>
          <a:p>
            <a:r>
              <a:rPr lang="en-US" sz="2400" dirty="0">
                <a:latin typeface="Century Gothic" pitchFamily="34" charset="0"/>
              </a:rPr>
              <a:t>-Does your bedroom have </a:t>
            </a:r>
            <a:r>
              <a:rPr lang="en-US" sz="2400" dirty="0">
                <a:solidFill>
                  <a:schemeClr val="accent1"/>
                </a:solidFill>
                <a:latin typeface="Century Gothic" pitchFamily="34" charset="0"/>
              </a:rPr>
              <a:t>pictures</a:t>
            </a:r>
            <a:r>
              <a:rPr lang="en-US" sz="2400" dirty="0">
                <a:latin typeface="Century Gothic" pitchFamily="34" charset="0"/>
              </a:rPr>
              <a:t>?</a:t>
            </a:r>
            <a:endParaRPr lang="es-MX" sz="2400" dirty="0">
              <a:latin typeface="Century Gothic" pitchFamily="34" charset="0"/>
            </a:endParaRPr>
          </a:p>
          <a:p>
            <a:r>
              <a:rPr lang="en-US" sz="2400" dirty="0">
                <a:latin typeface="Century Gothic" pitchFamily="34" charset="0"/>
              </a:rPr>
              <a:t>Yes</a:t>
            </a:r>
            <a:r>
              <a:rPr lang="en-US" sz="2400" dirty="0">
                <a:solidFill>
                  <a:schemeClr val="accent4"/>
                </a:solidFill>
                <a:latin typeface="Century Gothic" pitchFamily="34" charset="0"/>
              </a:rPr>
              <a:t>, There're </a:t>
            </a:r>
            <a:r>
              <a:rPr lang="en-US" sz="2400" dirty="0">
                <a:latin typeface="Century Gothic" pitchFamily="34" charset="0"/>
              </a:rPr>
              <a:t>three pictures in the bedroom</a:t>
            </a:r>
            <a:endParaRPr lang="es-MX" sz="2400" dirty="0">
              <a:latin typeface="Century Gothic" pitchFamily="34" charset="0"/>
            </a:endParaRPr>
          </a:p>
          <a:p>
            <a:r>
              <a:rPr lang="en-US" sz="2400" dirty="0">
                <a:latin typeface="Century Gothic" pitchFamily="34" charset="0"/>
              </a:rPr>
              <a:t>-Does your bathroom have a </a:t>
            </a:r>
            <a:r>
              <a:rPr lang="en-US" sz="2400" dirty="0">
                <a:solidFill>
                  <a:schemeClr val="accent1"/>
                </a:solidFill>
                <a:latin typeface="Century Gothic" pitchFamily="34" charset="0"/>
              </a:rPr>
              <a:t>mirror</a:t>
            </a:r>
            <a:r>
              <a:rPr lang="en-US" sz="2400" dirty="0">
                <a:latin typeface="Century Gothic" pitchFamily="34" charset="0"/>
              </a:rPr>
              <a:t>?</a:t>
            </a:r>
            <a:endParaRPr lang="es-MX" sz="2400" dirty="0">
              <a:latin typeface="Century Gothic" pitchFamily="34" charset="0"/>
            </a:endParaRPr>
          </a:p>
          <a:p>
            <a:r>
              <a:rPr lang="en-US" sz="2400" dirty="0">
                <a:latin typeface="Century Gothic" pitchFamily="34" charset="0"/>
              </a:rPr>
              <a:t>Yes</a:t>
            </a:r>
            <a:r>
              <a:rPr lang="en-US" sz="2400" dirty="0">
                <a:solidFill>
                  <a:schemeClr val="accent4"/>
                </a:solidFill>
                <a:latin typeface="Century Gothic" pitchFamily="34" charset="0"/>
              </a:rPr>
              <a:t>, There's </a:t>
            </a:r>
            <a:r>
              <a:rPr lang="en-US" sz="2400" dirty="0">
                <a:latin typeface="Century Gothic" pitchFamily="34" charset="0"/>
              </a:rPr>
              <a:t>a mirror in the bathroom</a:t>
            </a:r>
            <a:endParaRPr lang="es-MX" sz="2400" dirty="0">
              <a:latin typeface="Century Gothic" pitchFamily="34" charset="0"/>
            </a:endParaRPr>
          </a:p>
          <a:p>
            <a:r>
              <a:rPr lang="en-US" sz="2400" dirty="0">
                <a:latin typeface="Century Gothic" pitchFamily="34" charset="0"/>
              </a:rPr>
              <a:t>-Do you have a sofa in the living room?</a:t>
            </a:r>
            <a:endParaRPr lang="es-MX" sz="2400" dirty="0">
              <a:latin typeface="Century Gothic" pitchFamily="34" charset="0"/>
            </a:endParaRPr>
          </a:p>
          <a:p>
            <a:r>
              <a:rPr lang="en-US" sz="2400" dirty="0">
                <a:latin typeface="Century Gothic" pitchFamily="34" charset="0"/>
              </a:rPr>
              <a:t>Yes, I have a </a:t>
            </a:r>
            <a:r>
              <a:rPr lang="en-US" sz="2400" dirty="0">
                <a:solidFill>
                  <a:schemeClr val="accent1"/>
                </a:solidFill>
                <a:latin typeface="Century Gothic" pitchFamily="34" charset="0"/>
              </a:rPr>
              <a:t>sofa</a:t>
            </a:r>
            <a:r>
              <a:rPr lang="en-US" sz="2400" dirty="0">
                <a:latin typeface="Century Gothic" pitchFamily="34" charset="0"/>
              </a:rPr>
              <a:t> in the </a:t>
            </a:r>
            <a:r>
              <a:rPr lang="en-US" sz="2400" dirty="0">
                <a:solidFill>
                  <a:schemeClr val="accent1"/>
                </a:solidFill>
                <a:latin typeface="Century Gothic" pitchFamily="34" charset="0"/>
              </a:rPr>
              <a:t>living  room</a:t>
            </a:r>
            <a:endParaRPr lang="es-MX" sz="2400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sz="2400" dirty="0">
                <a:latin typeface="Century Gothic" pitchFamily="34" charset="0"/>
              </a:rPr>
              <a:t>-Do you have a </a:t>
            </a:r>
            <a:r>
              <a:rPr lang="en-US" sz="2400" dirty="0">
                <a:solidFill>
                  <a:schemeClr val="accent1"/>
                </a:solidFill>
                <a:latin typeface="Century Gothic" pitchFamily="34" charset="0"/>
              </a:rPr>
              <a:t>T.V. </a:t>
            </a:r>
            <a:r>
              <a:rPr lang="en-US" sz="2400" dirty="0">
                <a:latin typeface="Century Gothic" pitchFamily="34" charset="0"/>
              </a:rPr>
              <a:t>in the living room?</a:t>
            </a:r>
            <a:endParaRPr lang="es-MX" sz="2400" dirty="0">
              <a:latin typeface="Century Gothic" pitchFamily="34" charset="0"/>
            </a:endParaRPr>
          </a:p>
          <a:p>
            <a:r>
              <a:rPr lang="en-US" sz="2400" dirty="0">
                <a:latin typeface="Century Gothic" pitchFamily="34" charset="0"/>
              </a:rPr>
              <a:t>Yes, </a:t>
            </a:r>
            <a:r>
              <a:rPr lang="en-US" sz="2400" dirty="0">
                <a:solidFill>
                  <a:schemeClr val="accent4"/>
                </a:solidFill>
                <a:latin typeface="Century Gothic" pitchFamily="34" charset="0"/>
              </a:rPr>
              <a:t>There is </a:t>
            </a:r>
            <a:r>
              <a:rPr lang="en-US" sz="2400" dirty="0">
                <a:latin typeface="Century Gothic" pitchFamily="34" charset="0"/>
              </a:rPr>
              <a:t>a TV in the living room</a:t>
            </a:r>
            <a:endParaRPr lang="es-MX" sz="2400" dirty="0">
              <a:latin typeface="Century Gothic" pitchFamily="34" charset="0"/>
            </a:endParaRPr>
          </a:p>
          <a:p>
            <a:r>
              <a:rPr lang="en-US" sz="2400" dirty="0">
                <a:latin typeface="Century Gothic" pitchFamily="34" charset="0"/>
              </a:rPr>
              <a:t>-Does your </a:t>
            </a:r>
            <a:r>
              <a:rPr lang="en-US" sz="2400" dirty="0">
                <a:solidFill>
                  <a:schemeClr val="accent1"/>
                </a:solidFill>
                <a:latin typeface="Century Gothic" pitchFamily="34" charset="0"/>
              </a:rPr>
              <a:t>bedroom</a:t>
            </a:r>
            <a:r>
              <a:rPr lang="en-US" sz="2400" dirty="0">
                <a:latin typeface="Century Gothic" pitchFamily="34" charset="0"/>
              </a:rPr>
              <a:t> have a </a:t>
            </a:r>
            <a:r>
              <a:rPr lang="en-US" sz="2400" dirty="0">
                <a:solidFill>
                  <a:schemeClr val="accent1"/>
                </a:solidFill>
                <a:latin typeface="Century Gothic" pitchFamily="34" charset="0"/>
              </a:rPr>
              <a:t>rug</a:t>
            </a:r>
            <a:r>
              <a:rPr lang="en-US" sz="2400" dirty="0">
                <a:latin typeface="Century Gothic" pitchFamily="34" charset="0"/>
              </a:rPr>
              <a:t>?</a:t>
            </a:r>
            <a:endParaRPr lang="es-MX" sz="2400" dirty="0">
              <a:latin typeface="Century Gothic" pitchFamily="34" charset="0"/>
            </a:endParaRPr>
          </a:p>
          <a:p>
            <a:r>
              <a:rPr lang="en-US" sz="2400" dirty="0">
                <a:latin typeface="Century Gothic" pitchFamily="34" charset="0"/>
              </a:rPr>
              <a:t>No, </a:t>
            </a:r>
            <a:r>
              <a:rPr lang="en-US" sz="2400" dirty="0">
                <a:solidFill>
                  <a:schemeClr val="accent4"/>
                </a:solidFill>
                <a:latin typeface="Century Gothic" pitchFamily="34" charset="0"/>
              </a:rPr>
              <a:t>There isn’t </a:t>
            </a:r>
            <a:r>
              <a:rPr lang="en-US" sz="2400" dirty="0">
                <a:latin typeface="Century Gothic" pitchFamily="34" charset="0"/>
              </a:rPr>
              <a:t>a rug in the bedroom</a:t>
            </a:r>
            <a:endParaRPr lang="es-MX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4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240e93b8-270a-4216-90d3-34ff501855b0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blob:https://web.whatsapp.com/240e93b8-270a-4216-90d3-34ff501855b0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00668" y="-1126921"/>
            <a:ext cx="6942667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96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1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b="16151"/>
          <a:stretch/>
        </p:blipFill>
        <p:spPr bwMode="auto">
          <a:xfrm rot="16200000">
            <a:off x="1143000" y="-1143002"/>
            <a:ext cx="68580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67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47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279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296</Words>
  <Application>Microsoft Office PowerPoint</Application>
  <PresentationFormat>Presentación en pantalla (4:3)</PresentationFormat>
  <Paragraphs>40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Win7</dc:creator>
  <cp:lastModifiedBy>Win7</cp:lastModifiedBy>
  <cp:revision>7</cp:revision>
  <cp:lastPrinted>2020-03-04T02:18:22Z</cp:lastPrinted>
  <dcterms:created xsi:type="dcterms:W3CDTF">2020-03-04T01:14:46Z</dcterms:created>
  <dcterms:modified xsi:type="dcterms:W3CDTF">2020-03-04T03:02:23Z</dcterms:modified>
</cp:coreProperties>
</file>