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D160-451B-43D1-B43F-D6221AA0469F}" type="datetimeFigureOut">
              <a:rPr lang="es-MX" smtClean="0"/>
              <a:t>03/03/2020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A2D92-4179-410B-B7E9-FFF8E9B653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5263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D160-451B-43D1-B43F-D6221AA0469F}" type="datetimeFigureOut">
              <a:rPr lang="es-MX" smtClean="0"/>
              <a:t>03/03/2020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A2D92-4179-410B-B7E9-FFF8E9B653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6320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D160-451B-43D1-B43F-D6221AA0469F}" type="datetimeFigureOut">
              <a:rPr lang="es-MX" smtClean="0"/>
              <a:t>03/03/2020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A2D92-4179-410B-B7E9-FFF8E9B653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9853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D160-451B-43D1-B43F-D6221AA0469F}" type="datetimeFigureOut">
              <a:rPr lang="es-MX" smtClean="0"/>
              <a:t>03/03/2020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A2D92-4179-410B-B7E9-FFF8E9B653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552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D160-451B-43D1-B43F-D6221AA0469F}" type="datetimeFigureOut">
              <a:rPr lang="es-MX" smtClean="0"/>
              <a:t>03/03/2020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A2D92-4179-410B-B7E9-FFF8E9B653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1528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D160-451B-43D1-B43F-D6221AA0469F}" type="datetimeFigureOut">
              <a:rPr lang="es-MX" smtClean="0"/>
              <a:t>03/03/2020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A2D92-4179-410B-B7E9-FFF8E9B653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953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D160-451B-43D1-B43F-D6221AA0469F}" type="datetimeFigureOut">
              <a:rPr lang="es-MX" smtClean="0"/>
              <a:t>03/03/2020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A2D92-4179-410B-B7E9-FFF8E9B653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7890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D160-451B-43D1-B43F-D6221AA0469F}" type="datetimeFigureOut">
              <a:rPr lang="es-MX" smtClean="0"/>
              <a:t>03/03/2020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A2D92-4179-410B-B7E9-FFF8E9B653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9350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D160-451B-43D1-B43F-D6221AA0469F}" type="datetimeFigureOut">
              <a:rPr lang="es-MX" smtClean="0"/>
              <a:t>03/03/2020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A2D92-4179-410B-B7E9-FFF8E9B653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3470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D160-451B-43D1-B43F-D6221AA0469F}" type="datetimeFigureOut">
              <a:rPr lang="es-MX" smtClean="0"/>
              <a:t>03/03/2020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A2D92-4179-410B-B7E9-FFF8E9B653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6431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D160-451B-43D1-B43F-D6221AA0469F}" type="datetimeFigureOut">
              <a:rPr lang="es-MX" smtClean="0"/>
              <a:t>03/03/2020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A2D92-4179-410B-B7E9-FFF8E9B653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660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ED160-451B-43D1-B43F-D6221AA0469F}" type="datetimeFigureOut">
              <a:rPr lang="es-MX" smtClean="0"/>
              <a:t>03/03/2020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A2D92-4179-410B-B7E9-FFF8E9B653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5832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286051" y="357452"/>
            <a:ext cx="6461064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8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Project </a:t>
            </a:r>
            <a:r>
              <a:rPr lang="es-ES" sz="8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unit</a:t>
            </a:r>
            <a:r>
              <a:rPr lang="es-ES" sz="8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7</a:t>
            </a:r>
            <a:endParaRPr lang="es-ES" sz="8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206421" y="1799076"/>
            <a:ext cx="50356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My</a:t>
            </a:r>
            <a:r>
              <a:rPr lang="es-E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s-ES"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dream</a:t>
            </a:r>
            <a:r>
              <a:rPr lang="es-E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s-ES"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house</a:t>
            </a:r>
            <a:endParaRPr lang="es-E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78307" y="4941168"/>
            <a:ext cx="52565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err="1" smtClean="0"/>
              <a:t>Mayela</a:t>
            </a:r>
            <a:r>
              <a:rPr lang="es-MX" sz="2800" dirty="0" smtClean="0"/>
              <a:t> Abigail Moncada Cadena </a:t>
            </a:r>
          </a:p>
          <a:p>
            <a:endParaRPr lang="es-MX" sz="2800" dirty="0"/>
          </a:p>
          <a:p>
            <a:r>
              <a:rPr lang="es-MX" sz="2800" dirty="0" smtClean="0"/>
              <a:t>Alma Cristina Olvera </a:t>
            </a:r>
            <a:r>
              <a:rPr lang="es-MX" sz="2800" dirty="0" err="1" smtClean="0"/>
              <a:t>Rodriguez</a:t>
            </a:r>
            <a:endParaRPr lang="es-MX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722406"/>
            <a:ext cx="3600400" cy="216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0730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136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353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692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139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99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404664"/>
            <a:ext cx="856895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There</a:t>
            </a:r>
            <a:r>
              <a:rPr lang="es-MX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isn´t</a:t>
            </a:r>
            <a:r>
              <a:rPr lang="es-MX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s-MX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stove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kitchen</a:t>
            </a:r>
            <a:endParaRPr lang="es-MX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dirty="0" err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There</a:t>
            </a:r>
            <a:r>
              <a:rPr lang="es-MX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are </a:t>
            </a:r>
            <a:r>
              <a:rPr lang="es-MX" dirty="0" err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some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chairs</a:t>
            </a:r>
            <a:r>
              <a:rPr lang="es-MX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dining</a:t>
            </a:r>
            <a:r>
              <a:rPr lang="es-MX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room</a:t>
            </a:r>
            <a:endParaRPr lang="es-MX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dirty="0" err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There</a:t>
            </a:r>
            <a:r>
              <a:rPr lang="es-MX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are </a:t>
            </a:r>
            <a:r>
              <a:rPr lang="es-MX" dirty="0" err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some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cupboards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laundry</a:t>
            </a:r>
            <a:r>
              <a:rPr lang="es-MX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room</a:t>
            </a:r>
            <a:endParaRPr lang="es-MX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dirty="0" err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There</a:t>
            </a:r>
            <a:r>
              <a:rPr lang="es-MX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isn´t</a:t>
            </a:r>
            <a:r>
              <a:rPr lang="es-MX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s-MX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rug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bedroom</a:t>
            </a:r>
            <a:endParaRPr lang="es-MX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dirty="0" err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There´s</a:t>
            </a:r>
            <a:r>
              <a:rPr lang="es-MX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s-MX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mirror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bathroom</a:t>
            </a:r>
            <a:endParaRPr lang="es-MX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dirty="0" err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There</a:t>
            </a:r>
            <a:r>
              <a:rPr lang="es-MX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es-MX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no </a:t>
            </a:r>
            <a:r>
              <a:rPr lang="es-MX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dresser</a:t>
            </a:r>
            <a:r>
              <a:rPr lang="es-MX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bedroom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r>
              <a:rPr lang="es-MX" dirty="0" err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There</a:t>
            </a:r>
            <a:r>
              <a:rPr lang="es-MX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isn´t</a:t>
            </a:r>
            <a:r>
              <a:rPr lang="es-MX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s-MX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desk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bedroom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r>
              <a:rPr lang="es-MX" dirty="0" err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There´s</a:t>
            </a:r>
            <a:r>
              <a:rPr lang="es-MX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s-MX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bed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bedroom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s-MX" dirty="0" err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There´s</a:t>
            </a:r>
            <a:r>
              <a:rPr lang="es-MX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s-MX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microwave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kitchen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s-MX" dirty="0" err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There</a:t>
            </a:r>
            <a:r>
              <a:rPr lang="es-MX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aren´t</a:t>
            </a:r>
            <a:r>
              <a:rPr lang="es-MX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any</a:t>
            </a:r>
            <a:r>
              <a:rPr lang="es-MX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pictures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bathroom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endParaRPr lang="es-MX" dirty="0">
              <a:latin typeface="Arial" pitchFamily="34" charset="0"/>
              <a:cs typeface="Arial" pitchFamily="34" charset="0"/>
            </a:endParaRP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Do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you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live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alone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No, i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don´t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. I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live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my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friend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endParaRPr lang="es-MX" dirty="0">
              <a:latin typeface="Arial" pitchFamily="34" charset="0"/>
              <a:cs typeface="Arial" pitchFamily="34" charset="0"/>
            </a:endParaRP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Do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you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have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es-MX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stairs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No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it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don´t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endParaRPr lang="es-MX" dirty="0">
              <a:latin typeface="Arial" pitchFamily="34" charset="0"/>
              <a:cs typeface="Arial" pitchFamily="34" charset="0"/>
            </a:endParaRP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I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have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es-MX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curtains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, I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need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es-MX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lamp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living </a:t>
            </a:r>
            <a:r>
              <a:rPr lang="es-MX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room</a:t>
            </a:r>
            <a:endParaRPr lang="es-MX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I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have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 a </a:t>
            </a:r>
            <a:r>
              <a:rPr lang="es-MX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microware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, i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need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stove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kitchen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648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Rectángulo"/>
          <p:cNvSpPr/>
          <p:nvPr/>
        </p:nvSpPr>
        <p:spPr>
          <a:xfrm>
            <a:off x="2195736" y="303349"/>
            <a:ext cx="51435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200" b="1" dirty="0"/>
              <a:t>ESCUELA NORMAL DE EDUCACION PREESCOLAR</a:t>
            </a:r>
            <a:endParaRPr lang="es-ES" sz="1200" dirty="0"/>
          </a:p>
          <a:p>
            <a:pPr algn="ctr"/>
            <a:r>
              <a:rPr lang="es-ES" sz="1200" b="1" dirty="0"/>
              <a:t>ENGLISH A1.2</a:t>
            </a:r>
            <a:endParaRPr lang="es-ES" sz="1200" dirty="0"/>
          </a:p>
          <a:p>
            <a:pPr algn="ctr"/>
            <a:r>
              <a:rPr lang="es-ES" sz="1200" b="1" dirty="0"/>
              <a:t>TEACHER: MAYELA LAEJANDRA DEL CARMEN GAONA GARCIA</a:t>
            </a:r>
            <a:endParaRPr lang="es-ES" sz="1200" dirty="0"/>
          </a:p>
          <a:p>
            <a:pPr algn="ctr"/>
            <a:r>
              <a:rPr lang="es-ES" sz="1200" b="1" dirty="0"/>
              <a:t>LEARNING EVIDENCE RUBRICS </a:t>
            </a:r>
            <a:endParaRPr lang="es-ES" sz="1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572" y="1282699"/>
            <a:ext cx="6111788" cy="5386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56361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150</Words>
  <Application>Microsoft Office PowerPoint</Application>
  <PresentationFormat>Presentación en pantalla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4</cp:revision>
  <dcterms:created xsi:type="dcterms:W3CDTF">2020-03-04T02:05:47Z</dcterms:created>
  <dcterms:modified xsi:type="dcterms:W3CDTF">2020-03-04T02:37:53Z</dcterms:modified>
</cp:coreProperties>
</file>