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26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32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85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55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52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53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789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35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47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43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6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D160-451B-43D1-B43F-D6221AA0469F}" type="datetimeFigureOut">
              <a:rPr lang="es-MX" smtClean="0"/>
              <a:t>03/03/2020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2D92-4179-410B-B7E9-FFF8E9B653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8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6051" y="357452"/>
            <a:ext cx="64610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Project </a:t>
            </a:r>
            <a:r>
              <a:rPr lang="es-ES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</a:t>
            </a:r>
            <a:r>
              <a:rPr lang="es-E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7</a:t>
            </a:r>
            <a:endParaRPr lang="es-E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06421" y="1799076"/>
            <a:ext cx="5035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</a:t>
            </a:r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dream</a:t>
            </a:r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house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8307" y="4941168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Mayela</a:t>
            </a:r>
            <a:r>
              <a:rPr lang="es-MX" sz="2800" dirty="0" smtClean="0"/>
              <a:t> Abigail Moncada Cadena </a:t>
            </a:r>
          </a:p>
          <a:p>
            <a:endParaRPr lang="es-MX" sz="2800" dirty="0"/>
          </a:p>
          <a:p>
            <a:r>
              <a:rPr lang="es-MX" sz="2800" dirty="0" smtClean="0"/>
              <a:t>Alma Cristina Olvera </a:t>
            </a:r>
            <a:r>
              <a:rPr lang="es-MX" sz="2800" dirty="0" err="1" smtClean="0"/>
              <a:t>Rodriguez</a:t>
            </a:r>
            <a:endParaRPr lang="es-MX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22406"/>
            <a:ext cx="3600400" cy="21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73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3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5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9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3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isn´t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stove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kitchen</a:t>
            </a:r>
            <a:endParaRPr lang="es-MX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chairs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dining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room</a:t>
            </a:r>
            <a:endParaRPr lang="es-MX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cupboards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laundry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room</a:t>
            </a:r>
            <a:endParaRPr lang="es-MX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isn´t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rug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bedroom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There´s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mirror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bathroom</a:t>
            </a:r>
            <a:endParaRPr lang="es-MX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dresser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bedroom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isn´t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desk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bedroom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There´s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bedroom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There´s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microwave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kitchen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MX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aren´t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pictures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bathroom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live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alone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No, i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don´t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I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live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friend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stairs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don´t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curtains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I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lamp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living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room</a:t>
            </a:r>
            <a:endParaRPr lang="es-MX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microware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i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stove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kitchen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4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/>
          <p:nvPr/>
        </p:nvSpPr>
        <p:spPr>
          <a:xfrm>
            <a:off x="2195736" y="303349"/>
            <a:ext cx="5143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/>
              <a:t>ESCUELA NORMAL DE EDUCACION PREESCOLAR</a:t>
            </a:r>
            <a:endParaRPr lang="es-ES" sz="1200" dirty="0"/>
          </a:p>
          <a:p>
            <a:pPr algn="ctr"/>
            <a:r>
              <a:rPr lang="es-ES" sz="1200" b="1" dirty="0"/>
              <a:t>ENGLISH A1.2</a:t>
            </a:r>
            <a:endParaRPr lang="es-ES" sz="1200" dirty="0"/>
          </a:p>
          <a:p>
            <a:pPr algn="ctr"/>
            <a:r>
              <a:rPr lang="es-ES" sz="1200" b="1" dirty="0"/>
              <a:t>TEACHER: MAYELA LAEJANDRA DEL CARMEN GAONA GARCIA</a:t>
            </a:r>
            <a:endParaRPr lang="es-ES" sz="1200" dirty="0"/>
          </a:p>
          <a:p>
            <a:pPr algn="ctr"/>
            <a:r>
              <a:rPr lang="es-ES" sz="1200" b="1" dirty="0"/>
              <a:t>LEARNING EVIDENCE RUBRICS </a:t>
            </a:r>
            <a:endParaRPr lang="es-E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72" y="1282699"/>
            <a:ext cx="6111788" cy="538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636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150</Words>
  <Application>Microsoft Office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2020-03-04T02:05:47Z</dcterms:created>
  <dcterms:modified xsi:type="dcterms:W3CDTF">2020-03-04T02:37:53Z</dcterms:modified>
</cp:coreProperties>
</file>