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65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05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714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35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05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53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311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78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73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93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99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FAB8-DE56-45F6-AB73-69F6136AF068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F506-DF90-403C-BA5D-3567DA41C5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48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23945" y="-79176"/>
            <a:ext cx="709611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EDUCACION PREESCOLAR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95" y="457200"/>
            <a:ext cx="22193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361068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ESTRATEGIAS PARA LA EXPLORACI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MUNDO NATURAL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Resumen de la lectura «modelo para </a:t>
            </a:r>
            <a:r>
              <a:rPr lang="es-MX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MX" smtClean="0">
                <a:latin typeface="Times New Roman" pitchFamily="18" charset="0"/>
                <a:cs typeface="Times New Roman" pitchFamily="18" charset="0"/>
              </a:rPr>
              <a:t>planificación 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de la enseñanza»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 A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PROF: YIXIE KARELIA LAGUNA MONTA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EZ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Competencias de la unidad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 utiliza metodolog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pertinentes y actualizadas para promover el aprendizaje de los conocimientos cient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ficos de los alumnos en el campo de Exploraci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comprensi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mundo natural y social que propone el </a:t>
            </a:r>
            <a:r>
              <a:rPr kumimoji="0" lang="es-MX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curiculum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considerando los contextos y su desarrollo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 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Incorpora los recursos y medios did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cticos para que sus alumnos utilicen el conocimiento cient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fico para describir, explicar y predecir fen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menos naturales, para comprender los rasgos caracter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sticos de la ciencia; para formular e investigar problemas e hip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tesis; as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como para documentarse, argumentar y tomar decisiones personales y sociales, sobre el mundo natural y los cambios que la actividad humana provoca en 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l. 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Saltillo Coahuila                                                                                                Marzo 2020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5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5148064" cy="289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 rotWithShape="1">
          <a:blip r:embed="rId3"/>
          <a:srcRect l="26838" t="18412" r="26776" b="20556"/>
          <a:stretch/>
        </p:blipFill>
        <p:spPr bwMode="auto">
          <a:xfrm>
            <a:off x="4123799" y="2996952"/>
            <a:ext cx="4895314" cy="3785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1874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</Words>
  <Application>Microsoft Office PowerPoint</Application>
  <PresentationFormat>Presentación en pantalla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2020-03-19T00:34:47Z</dcterms:created>
  <dcterms:modified xsi:type="dcterms:W3CDTF">2020-03-19T00:39:14Z</dcterms:modified>
</cp:coreProperties>
</file>