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082DAC4-C8B2-42B2-AF41-E7F27FF3DE29}">
  <a:tblStyle styleId="{2082DAC4-C8B2-42B2-AF41-E7F27FF3DE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623400" y="215225"/>
            <a:ext cx="7926300" cy="6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Cuadro  de los diferentes tipos de libros </a:t>
            </a:r>
            <a:endParaRPr/>
          </a:p>
        </p:txBody>
      </p:sp>
      <p:graphicFrame>
        <p:nvGraphicFramePr>
          <p:cNvPr id="55" name="Google Shape;55;p13"/>
          <p:cNvGraphicFramePr/>
          <p:nvPr/>
        </p:nvGraphicFramePr>
        <p:xfrm>
          <a:off x="312900" y="9112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{2082DAC4-C8B2-42B2-AF41-E7F27FF3DE29}</a:tableStyleId>
              </a:tblPr>
              <a:tblGrid>
                <a:gridCol w="2808725"/>
                <a:gridCol w="2808725"/>
                <a:gridCol w="2808725"/>
              </a:tblGrid>
              <a:tr h="70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/>
                        <a:t>Definici</a:t>
                      </a:r>
                      <a:r>
                        <a:rPr b="1" lang="es" sz="1600"/>
                        <a:t>ón</a:t>
                      </a:r>
                      <a:r>
                        <a:rPr lang="e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Ejemplo</a:t>
                      </a:r>
                      <a:r>
                        <a:rPr lang="es"/>
                        <a:t>.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/>
                        <a:t>Libro ilustrado 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Son libros cuyo te</a:t>
                      </a:r>
                      <a:r>
                        <a:rPr lang="es" sz="1200"/>
                        <a:t>xto se acompaña de ilustraciones que reflejan imágenes de la historia que se narra.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/>
                        <a:t>Libro a</a:t>
                      </a:r>
                      <a:r>
                        <a:rPr b="1" lang="es" sz="1600"/>
                        <a:t>lbum 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Son libros en donde el texto y la imagen funcionan de manera inseparables construyendo una historia.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/>
                        <a:t>Tira comica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Es una historieta que apunta a divertir al lector. Se publica en los peri</a:t>
                      </a:r>
                      <a:r>
                        <a:rPr lang="es" sz="1200"/>
                        <a:t>ódicos, diarios y revistas.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500"/>
                        <a:t>No</a:t>
                      </a:r>
                      <a:r>
                        <a:rPr b="1" lang="es" sz="1500"/>
                        <a:t>vela gráfica </a:t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Es un tipo de historieta dirigida a un p</a:t>
                      </a:r>
                      <a:r>
                        <a:rPr lang="es" sz="1200"/>
                        <a:t>úblico maduro, que posee un formato de libro.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875" y="1616075"/>
            <a:ext cx="1753318" cy="69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875" y="2403069"/>
            <a:ext cx="1753326" cy="69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900" y="3248600"/>
            <a:ext cx="19983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8615" l="10581" r="4629" t="4185"/>
          <a:stretch/>
        </p:blipFill>
        <p:spPr>
          <a:xfrm flipH="1">
            <a:off x="6287426" y="3974375"/>
            <a:ext cx="1753324" cy="6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