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09501" y="772732"/>
            <a:ext cx="8825658" cy="1184175"/>
          </a:xfrm>
        </p:spPr>
        <p:txBody>
          <a:bodyPr/>
          <a:lstStyle/>
          <a:p>
            <a:r>
              <a:rPr lang="es-MX" sz="6000" b="1" u="sng" dirty="0" smtClean="0"/>
              <a:t>FIGURAS COMBINADAS</a:t>
            </a:r>
            <a:endParaRPr lang="es-MX" sz="6000" b="1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259" y="2449286"/>
            <a:ext cx="5535648" cy="3401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ángulo redondeado 4"/>
          <p:cNvSpPr/>
          <p:nvPr/>
        </p:nvSpPr>
        <p:spPr>
          <a:xfrm>
            <a:off x="8371267" y="5190187"/>
            <a:ext cx="3168203" cy="978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XIMENA ISAMAR JIMÉNEZ ROMO. #13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532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897" t="4071" b="4945"/>
          <a:stretch/>
        </p:blipFill>
        <p:spPr>
          <a:xfrm rot="16200000">
            <a:off x="6660686" y="1620429"/>
            <a:ext cx="4246887" cy="4274305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3113676" y="3471957"/>
            <a:ext cx="2962141" cy="2099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FIGURA #1</a:t>
            </a:r>
            <a:endParaRPr lang="es-MX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3905" t="12098" r="31847" b="16862"/>
          <a:stretch/>
        </p:blipFill>
        <p:spPr>
          <a:xfrm rot="16200000">
            <a:off x="1366894" y="734352"/>
            <a:ext cx="2148702" cy="258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4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335" t="8366" r="5582" b="8287"/>
          <a:stretch/>
        </p:blipFill>
        <p:spPr>
          <a:xfrm>
            <a:off x="5370491" y="1339405"/>
            <a:ext cx="4391243" cy="444321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1596979" y="2234485"/>
            <a:ext cx="2717444" cy="1384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FIGURA #2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506128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</TotalTime>
  <Words>15</Words>
  <Application>Microsoft Office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Sala de reuniones Ion</vt:lpstr>
      <vt:lpstr>FIGURAS COMBINADAS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Jesús Romo Medrano</dc:creator>
  <cp:lastModifiedBy>Sergio Jesús Romo Medrano</cp:lastModifiedBy>
  <cp:revision>3</cp:revision>
  <dcterms:created xsi:type="dcterms:W3CDTF">2020-03-26T03:12:01Z</dcterms:created>
  <dcterms:modified xsi:type="dcterms:W3CDTF">2020-03-26T04:00:47Z</dcterms:modified>
</cp:coreProperties>
</file>